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2"/>
    <p:sldId id="267" r:id="rId3"/>
  </p:sldIdLst>
  <p:sldSz cx="9906000" cy="6858000" type="A4"/>
  <p:notesSz cx="9906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F5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416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2950" y="2125980"/>
            <a:ext cx="84201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85900" y="3840480"/>
            <a:ext cx="69342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rgbClr val="D9D9D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rgbClr val="D9D9D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rgbClr val="D9D9D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5300" y="1577340"/>
            <a:ext cx="430911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01590" y="1577340"/>
            <a:ext cx="430911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rgbClr val="D9D9D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71037" y="1474723"/>
            <a:ext cx="7563924" cy="2123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0">
                <a:solidFill>
                  <a:srgbClr val="D9D9D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71037" y="1474723"/>
            <a:ext cx="7563924" cy="2123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0">
                <a:solidFill>
                  <a:srgbClr val="D9D9D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68040" y="6377940"/>
            <a:ext cx="31699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95300" y="6377940"/>
            <a:ext cx="22783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132320" y="6377940"/>
            <a:ext cx="22783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3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34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9.png"/><Relationship Id="rId33" Type="http://schemas.openxmlformats.org/officeDocument/2006/relationships/image" Target="../media/image40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32" Type="http://schemas.openxmlformats.org/officeDocument/2006/relationships/image" Target="../media/image3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5.png"/><Relationship Id="rId36" Type="http://schemas.openxmlformats.org/officeDocument/2006/relationships/image" Target="../media/image42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31" Type="http://schemas.openxmlformats.org/officeDocument/2006/relationships/image" Target="../media/image3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35" Type="http://schemas.openxmlformats.org/officeDocument/2006/relationships/image" Target="../media/image41.png"/><Relationship Id="rId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906000" cy="6858000"/>
            <a:chOff x="0" y="0"/>
            <a:chExt cx="9906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905998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533278"/>
              <a:ext cx="9906000" cy="332472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13826" y="393191"/>
            <a:ext cx="32823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80" dirty="0">
                <a:latin typeface="Trebuchet MS"/>
                <a:cs typeface="Trebuchet MS"/>
              </a:rPr>
              <a:t>ОБЩИЙ</a:t>
            </a:r>
            <a:r>
              <a:rPr sz="1100" b="1" spc="-55" dirty="0">
                <a:latin typeface="Trebuchet MS"/>
                <a:cs typeface="Trebuchet MS"/>
              </a:rPr>
              <a:t> </a:t>
            </a:r>
            <a:r>
              <a:rPr sz="1100" b="1" spc="80" dirty="0">
                <a:latin typeface="Trebuchet MS"/>
                <a:cs typeface="Trebuchet MS"/>
              </a:rPr>
              <a:t>ПЛАН</a:t>
            </a:r>
            <a:r>
              <a:rPr sz="1100" b="1" spc="-60" dirty="0">
                <a:latin typeface="Trebuchet MS"/>
                <a:cs typeface="Trebuchet MS"/>
              </a:rPr>
              <a:t> </a:t>
            </a:r>
            <a:r>
              <a:rPr sz="1100" b="1" spc="35" dirty="0">
                <a:latin typeface="Trebuchet MS"/>
                <a:cs typeface="Trebuchet MS"/>
              </a:rPr>
              <a:t>ТРК</a:t>
            </a:r>
            <a:r>
              <a:rPr sz="1100" b="1" spc="-55" dirty="0">
                <a:latin typeface="Trebuchet MS"/>
                <a:cs typeface="Trebuchet MS"/>
              </a:rPr>
              <a:t> </a:t>
            </a:r>
            <a:r>
              <a:rPr sz="1100" b="1" spc="75" dirty="0">
                <a:latin typeface="Trebuchet MS"/>
                <a:cs typeface="Trebuchet MS"/>
              </a:rPr>
              <a:t>«ЗЕЛЕНОВСКИЕ</a:t>
            </a:r>
            <a:r>
              <a:rPr sz="1100" b="1" spc="-55" dirty="0">
                <a:latin typeface="Trebuchet MS"/>
                <a:cs typeface="Trebuchet MS"/>
              </a:rPr>
              <a:t> </a:t>
            </a:r>
            <a:r>
              <a:rPr sz="1100" b="1" spc="75" dirty="0">
                <a:latin typeface="Trebuchet MS"/>
                <a:cs typeface="Trebuchet MS"/>
              </a:rPr>
              <a:t>ОЗЕРКИ»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85998" y="399795"/>
            <a:ext cx="157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Trebuchet MS"/>
                <a:cs typeface="Trebuchet MS"/>
              </a:rPr>
              <a:t>10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212648" y="5926086"/>
            <a:ext cx="1265555" cy="263525"/>
          </a:xfrm>
          <a:custGeom>
            <a:avLst/>
            <a:gdLst/>
            <a:ahLst/>
            <a:cxnLst/>
            <a:rect l="l" t="t" r="r" b="b"/>
            <a:pathLst>
              <a:path w="1265554" h="263525">
                <a:moveTo>
                  <a:pt x="1265560" y="0"/>
                </a:moveTo>
                <a:lnTo>
                  <a:pt x="0" y="0"/>
                </a:lnTo>
                <a:lnTo>
                  <a:pt x="0" y="263347"/>
                </a:lnTo>
                <a:lnTo>
                  <a:pt x="1265560" y="263347"/>
                </a:lnTo>
                <a:lnTo>
                  <a:pt x="1265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212648" y="5926086"/>
            <a:ext cx="1265555" cy="26352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23850" marR="66675">
              <a:lnSpc>
                <a:spcPts val="790"/>
              </a:lnSpc>
              <a:spcBef>
                <a:spcPts val="225"/>
              </a:spcBef>
            </a:pPr>
            <a:r>
              <a:rPr sz="800" b="1" spc="50" dirty="0">
                <a:latin typeface="Trebuchet MS"/>
                <a:cs typeface="Trebuchet MS"/>
              </a:rPr>
              <a:t>М</a:t>
            </a:r>
            <a:r>
              <a:rPr sz="800" b="1" spc="35" dirty="0">
                <a:latin typeface="Trebuchet MS"/>
                <a:cs typeface="Trebuchet MS"/>
              </a:rPr>
              <a:t>е</a:t>
            </a:r>
            <a:r>
              <a:rPr sz="800" b="1" spc="30" dirty="0">
                <a:latin typeface="Trebuchet MS"/>
                <a:cs typeface="Trebuchet MS"/>
              </a:rPr>
              <a:t>ж</a:t>
            </a:r>
            <a:r>
              <a:rPr sz="800" b="1" spc="20" dirty="0">
                <a:latin typeface="Trebuchet MS"/>
                <a:cs typeface="Trebuchet MS"/>
              </a:rPr>
              <a:t>д</a:t>
            </a:r>
            <a:r>
              <a:rPr sz="800" b="1" spc="10" dirty="0">
                <a:latin typeface="Trebuchet MS"/>
                <a:cs typeface="Trebuchet MS"/>
              </a:rPr>
              <a:t>ун</a:t>
            </a:r>
            <a:r>
              <a:rPr sz="800" b="1" spc="20" dirty="0">
                <a:latin typeface="Trebuchet MS"/>
                <a:cs typeface="Trebuchet MS"/>
              </a:rPr>
              <a:t>а</a:t>
            </a:r>
            <a:r>
              <a:rPr sz="800" b="1" spc="25" dirty="0">
                <a:latin typeface="Trebuchet MS"/>
                <a:cs typeface="Trebuchet MS"/>
              </a:rPr>
              <a:t>р</a:t>
            </a:r>
            <a:r>
              <a:rPr sz="800" b="1" spc="15" dirty="0">
                <a:latin typeface="Trebuchet MS"/>
                <a:cs typeface="Trebuchet MS"/>
              </a:rPr>
              <a:t>о</a:t>
            </a:r>
            <a:r>
              <a:rPr sz="800" b="1" spc="20" dirty="0">
                <a:latin typeface="Trebuchet MS"/>
                <a:cs typeface="Trebuchet MS"/>
              </a:rPr>
              <a:t>д</a:t>
            </a:r>
            <a:r>
              <a:rPr sz="800" b="1" spc="10" dirty="0">
                <a:latin typeface="Trebuchet MS"/>
                <a:cs typeface="Trebuchet MS"/>
              </a:rPr>
              <a:t>н</a:t>
            </a:r>
            <a:r>
              <a:rPr sz="800" b="1" spc="-5" dirty="0">
                <a:latin typeface="Trebuchet MS"/>
                <a:cs typeface="Trebuchet MS"/>
              </a:rPr>
              <a:t>ы</a:t>
            </a:r>
            <a:r>
              <a:rPr sz="800" b="1" spc="5" dirty="0">
                <a:latin typeface="Trebuchet MS"/>
                <a:cs typeface="Trebuchet MS"/>
              </a:rPr>
              <a:t>й  </a:t>
            </a:r>
            <a:r>
              <a:rPr sz="800" b="1" spc="20" dirty="0">
                <a:latin typeface="Trebuchet MS"/>
                <a:cs typeface="Trebuchet MS"/>
              </a:rPr>
              <a:t>аэропорт</a:t>
            </a:r>
            <a:endParaRPr sz="8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333635"/>
            <a:ext cx="9699625" cy="5890895"/>
            <a:chOff x="0" y="333635"/>
            <a:chExt cx="9699625" cy="589089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11311" y="5876543"/>
              <a:ext cx="344424" cy="3474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94932" y="5714942"/>
              <a:ext cx="204273" cy="19908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333635"/>
              <a:ext cx="634365" cy="316865"/>
            </a:xfrm>
            <a:custGeom>
              <a:avLst/>
              <a:gdLst/>
              <a:ahLst/>
              <a:cxnLst/>
              <a:rect l="l" t="t" r="r" b="b"/>
              <a:pathLst>
                <a:path w="634365" h="316865">
                  <a:moveTo>
                    <a:pt x="633992" y="0"/>
                  </a:moveTo>
                  <a:lnTo>
                    <a:pt x="0" y="0"/>
                  </a:lnTo>
                  <a:lnTo>
                    <a:pt x="0" y="316847"/>
                  </a:lnTo>
                  <a:lnTo>
                    <a:pt x="633992" y="316847"/>
                  </a:lnTo>
                  <a:lnTo>
                    <a:pt x="453719" y="158423"/>
                  </a:lnTo>
                  <a:lnTo>
                    <a:pt x="633992" y="0"/>
                  </a:lnTo>
                  <a:close/>
                </a:path>
              </a:pathLst>
            </a:custGeom>
            <a:solidFill>
              <a:srgbClr val="A5C3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0208" y="420089"/>
              <a:ext cx="210982" cy="14394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846506" y="3670063"/>
              <a:ext cx="855344" cy="201295"/>
            </a:xfrm>
            <a:custGeom>
              <a:avLst/>
              <a:gdLst/>
              <a:ahLst/>
              <a:cxnLst/>
              <a:rect l="l" t="t" r="r" b="b"/>
              <a:pathLst>
                <a:path w="855345" h="201295">
                  <a:moveTo>
                    <a:pt x="855179" y="0"/>
                  </a:moveTo>
                  <a:lnTo>
                    <a:pt x="0" y="0"/>
                  </a:lnTo>
                  <a:lnTo>
                    <a:pt x="0" y="200943"/>
                  </a:lnTo>
                  <a:lnTo>
                    <a:pt x="855179" y="200943"/>
                  </a:lnTo>
                  <a:lnTo>
                    <a:pt x="855179" y="0"/>
                  </a:lnTo>
                  <a:close/>
                </a:path>
              </a:pathLst>
            </a:custGeom>
            <a:solidFill>
              <a:srgbClr val="FFFFFF">
                <a:alpha val="788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846506" y="3670063"/>
            <a:ext cx="855344" cy="208279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07950">
              <a:lnSpc>
                <a:spcPts val="540"/>
              </a:lnSpc>
              <a:spcBef>
                <a:spcPts val="190"/>
              </a:spcBef>
            </a:pPr>
            <a:r>
              <a:rPr sz="500" b="1" dirty="0">
                <a:latin typeface="Trebuchet MS"/>
                <a:cs typeface="Trebuchet MS"/>
              </a:rPr>
              <a:t>ву</a:t>
            </a:r>
            <a:r>
              <a:rPr sz="500" b="1" spc="-20" dirty="0">
                <a:latin typeface="Trebuchet MS"/>
                <a:cs typeface="Trebuchet MS"/>
              </a:rPr>
              <a:t>л</a:t>
            </a:r>
            <a:r>
              <a:rPr sz="500" b="1" spc="-50" dirty="0">
                <a:latin typeface="Trebuchet MS"/>
                <a:cs typeface="Trebuchet MS"/>
              </a:rPr>
              <a:t>.</a:t>
            </a:r>
            <a:r>
              <a:rPr sz="500" b="1" spc="-40" dirty="0">
                <a:latin typeface="Trebuchet MS"/>
                <a:cs typeface="Trebuchet MS"/>
              </a:rPr>
              <a:t> </a:t>
            </a:r>
            <a:r>
              <a:rPr sz="500" b="1" spc="15" dirty="0">
                <a:latin typeface="Trebuchet MS"/>
                <a:cs typeface="Trebuchet MS"/>
              </a:rPr>
              <a:t>А</a:t>
            </a:r>
            <a:r>
              <a:rPr sz="500" b="1" dirty="0">
                <a:latin typeface="Trebuchet MS"/>
                <a:cs typeface="Trebuchet MS"/>
              </a:rPr>
              <a:t>ва</a:t>
            </a:r>
            <a:r>
              <a:rPr sz="500" b="1" spc="-10" dirty="0">
                <a:latin typeface="Trebuchet MS"/>
                <a:cs typeface="Trebuchet MS"/>
              </a:rPr>
              <a:t>ч</a:t>
            </a:r>
            <a:r>
              <a:rPr sz="500" b="1" spc="-5" dirty="0">
                <a:latin typeface="Trebuchet MS"/>
                <a:cs typeface="Trebuchet MS"/>
              </a:rPr>
              <a:t>и</a:t>
            </a:r>
            <a:r>
              <a:rPr sz="500" b="1" dirty="0">
                <a:latin typeface="Trebuchet MS"/>
                <a:cs typeface="Trebuchet MS"/>
              </a:rPr>
              <a:t>н</a:t>
            </a:r>
            <a:r>
              <a:rPr sz="500" b="1" spc="10" dirty="0">
                <a:latin typeface="Trebuchet MS"/>
                <a:cs typeface="Trebuchet MS"/>
              </a:rPr>
              <a:t>с</a:t>
            </a:r>
            <a:r>
              <a:rPr sz="500" b="1" spc="-5" dirty="0">
                <a:latin typeface="Trebuchet MS"/>
                <a:cs typeface="Trebuchet MS"/>
              </a:rPr>
              <a:t>к</a:t>
            </a:r>
            <a:r>
              <a:rPr sz="500" b="1" spc="5" dirty="0">
                <a:latin typeface="Trebuchet MS"/>
                <a:cs typeface="Trebuchet MS"/>
              </a:rPr>
              <a:t>а</a:t>
            </a:r>
            <a:r>
              <a:rPr sz="500" b="1" spc="-15" dirty="0">
                <a:latin typeface="Trebuchet MS"/>
                <a:cs typeface="Trebuchet MS"/>
              </a:rPr>
              <a:t>я</a:t>
            </a:r>
            <a:r>
              <a:rPr sz="500" b="1" spc="-45" dirty="0">
                <a:latin typeface="Trebuchet MS"/>
                <a:cs typeface="Trebuchet MS"/>
              </a:rPr>
              <a:t> </a:t>
            </a:r>
            <a:r>
              <a:rPr sz="500" b="1" spc="10" dirty="0">
                <a:latin typeface="Trebuchet MS"/>
                <a:cs typeface="Trebuchet MS"/>
              </a:rPr>
              <a:t>с</a:t>
            </a:r>
            <a:r>
              <a:rPr sz="500" b="1" dirty="0">
                <a:latin typeface="Trebuchet MS"/>
                <a:cs typeface="Trebuchet MS"/>
              </a:rPr>
              <a:t>о</a:t>
            </a:r>
            <a:r>
              <a:rPr sz="500" b="1" spc="-5" dirty="0">
                <a:latin typeface="Trebuchet MS"/>
                <a:cs typeface="Trebuchet MS"/>
              </a:rPr>
              <a:t>пк</a:t>
            </a:r>
            <a:r>
              <a:rPr sz="500" b="1" spc="5" dirty="0">
                <a:latin typeface="Trebuchet MS"/>
                <a:cs typeface="Trebuchet MS"/>
              </a:rPr>
              <a:t>а</a:t>
            </a:r>
            <a:endParaRPr sz="500">
              <a:latin typeface="Trebuchet MS"/>
              <a:cs typeface="Trebuchet MS"/>
            </a:endParaRPr>
          </a:p>
          <a:p>
            <a:pPr marL="107950">
              <a:lnSpc>
                <a:spcPts val="540"/>
              </a:lnSpc>
            </a:pPr>
            <a:r>
              <a:rPr sz="500" b="1" dirty="0">
                <a:solidFill>
                  <a:srgbClr val="E79F68"/>
                </a:solidFill>
                <a:latin typeface="Trebuchet MS"/>
                <a:cs typeface="Trebuchet MS"/>
              </a:rPr>
              <a:t>27</a:t>
            </a:r>
            <a:r>
              <a:rPr sz="500" b="1" spc="15" dirty="0">
                <a:solidFill>
                  <a:srgbClr val="E79F68"/>
                </a:solidFill>
                <a:latin typeface="Trebuchet MS"/>
                <a:cs typeface="Trebuchet MS"/>
              </a:rPr>
              <a:t>4</a:t>
            </a:r>
            <a:r>
              <a:rPr sz="500" b="1" spc="-60" dirty="0">
                <a:solidFill>
                  <a:srgbClr val="E79F68"/>
                </a:solidFill>
                <a:latin typeface="Trebuchet MS"/>
                <a:cs typeface="Trebuchet MS"/>
              </a:rPr>
              <a:t>1</a:t>
            </a:r>
            <a:r>
              <a:rPr sz="500" b="1" spc="-35" dirty="0">
                <a:solidFill>
                  <a:srgbClr val="E79F68"/>
                </a:solidFill>
                <a:latin typeface="Trebuchet MS"/>
                <a:cs typeface="Trebuchet MS"/>
              </a:rPr>
              <a:t> </a:t>
            </a:r>
            <a:r>
              <a:rPr sz="500" b="1" spc="10" dirty="0">
                <a:solidFill>
                  <a:srgbClr val="E79F68"/>
                </a:solidFill>
                <a:latin typeface="Trebuchet MS"/>
                <a:cs typeface="Trebuchet MS"/>
              </a:rPr>
              <a:t>м</a:t>
            </a:r>
            <a:endParaRPr sz="50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762857" y="3653575"/>
            <a:ext cx="1330960" cy="425450"/>
            <a:chOff x="4762857" y="3653575"/>
            <a:chExt cx="1330960" cy="425450"/>
          </a:xfrm>
        </p:grpSpPr>
        <p:sp>
          <p:nvSpPr>
            <p:cNvPr id="17" name="object 17"/>
            <p:cNvSpPr/>
            <p:nvPr/>
          </p:nvSpPr>
          <p:spPr>
            <a:xfrm>
              <a:off x="4772382" y="3663101"/>
              <a:ext cx="144780" cy="276225"/>
            </a:xfrm>
            <a:custGeom>
              <a:avLst/>
              <a:gdLst/>
              <a:ahLst/>
              <a:cxnLst/>
              <a:rect l="l" t="t" r="r" b="b"/>
              <a:pathLst>
                <a:path w="144779" h="276225">
                  <a:moveTo>
                    <a:pt x="72106" y="0"/>
                  </a:moveTo>
                  <a:lnTo>
                    <a:pt x="44972" y="5279"/>
                  </a:lnTo>
                  <a:lnTo>
                    <a:pt x="21119" y="21119"/>
                  </a:lnTo>
                  <a:lnTo>
                    <a:pt x="5279" y="44972"/>
                  </a:lnTo>
                  <a:lnTo>
                    <a:pt x="0" y="72107"/>
                  </a:lnTo>
                  <a:lnTo>
                    <a:pt x="5279" y="99241"/>
                  </a:lnTo>
                  <a:lnTo>
                    <a:pt x="21119" y="123095"/>
                  </a:lnTo>
                  <a:lnTo>
                    <a:pt x="43426" y="151775"/>
                  </a:lnTo>
                  <a:lnTo>
                    <a:pt x="59360" y="186829"/>
                  </a:lnTo>
                  <a:lnTo>
                    <a:pt x="68920" y="228256"/>
                  </a:lnTo>
                  <a:lnTo>
                    <a:pt x="72107" y="276057"/>
                  </a:lnTo>
                  <a:lnTo>
                    <a:pt x="75294" y="228256"/>
                  </a:lnTo>
                  <a:lnTo>
                    <a:pt x="84854" y="186829"/>
                  </a:lnTo>
                  <a:lnTo>
                    <a:pt x="100787" y="151775"/>
                  </a:lnTo>
                  <a:lnTo>
                    <a:pt x="123094" y="123095"/>
                  </a:lnTo>
                  <a:lnTo>
                    <a:pt x="138934" y="99241"/>
                  </a:lnTo>
                  <a:lnTo>
                    <a:pt x="144214" y="72107"/>
                  </a:lnTo>
                  <a:lnTo>
                    <a:pt x="138934" y="44973"/>
                  </a:lnTo>
                  <a:lnTo>
                    <a:pt x="123094" y="21120"/>
                  </a:lnTo>
                  <a:lnTo>
                    <a:pt x="99240" y="5280"/>
                  </a:lnTo>
                  <a:lnTo>
                    <a:pt x="721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772382" y="3663100"/>
              <a:ext cx="144780" cy="276225"/>
            </a:xfrm>
            <a:custGeom>
              <a:avLst/>
              <a:gdLst/>
              <a:ahLst/>
              <a:cxnLst/>
              <a:rect l="l" t="t" r="r" b="b"/>
              <a:pathLst>
                <a:path w="144779" h="276225">
                  <a:moveTo>
                    <a:pt x="123094" y="21119"/>
                  </a:moveTo>
                  <a:lnTo>
                    <a:pt x="138934" y="44973"/>
                  </a:lnTo>
                  <a:lnTo>
                    <a:pt x="144214" y="72107"/>
                  </a:lnTo>
                  <a:lnTo>
                    <a:pt x="138934" y="99241"/>
                  </a:lnTo>
                  <a:lnTo>
                    <a:pt x="123094" y="123094"/>
                  </a:lnTo>
                  <a:lnTo>
                    <a:pt x="100788" y="151775"/>
                  </a:lnTo>
                  <a:lnTo>
                    <a:pt x="84854" y="186829"/>
                  </a:lnTo>
                  <a:lnTo>
                    <a:pt x="75294" y="228256"/>
                  </a:lnTo>
                  <a:lnTo>
                    <a:pt x="72107" y="276057"/>
                  </a:lnTo>
                  <a:lnTo>
                    <a:pt x="68921" y="228256"/>
                  </a:lnTo>
                  <a:lnTo>
                    <a:pt x="59360" y="186829"/>
                  </a:lnTo>
                  <a:lnTo>
                    <a:pt x="43427" y="151775"/>
                  </a:lnTo>
                  <a:lnTo>
                    <a:pt x="21119" y="123094"/>
                  </a:lnTo>
                  <a:lnTo>
                    <a:pt x="5280" y="99241"/>
                  </a:lnTo>
                  <a:lnTo>
                    <a:pt x="0" y="72107"/>
                  </a:lnTo>
                  <a:lnTo>
                    <a:pt x="5279" y="44972"/>
                  </a:lnTo>
                  <a:lnTo>
                    <a:pt x="21119" y="21119"/>
                  </a:lnTo>
                  <a:lnTo>
                    <a:pt x="44972" y="5279"/>
                  </a:lnTo>
                  <a:lnTo>
                    <a:pt x="72107" y="0"/>
                  </a:lnTo>
                  <a:lnTo>
                    <a:pt x="99241" y="5280"/>
                  </a:lnTo>
                  <a:lnTo>
                    <a:pt x="123094" y="21119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12747" y="3701872"/>
              <a:ext cx="66661" cy="6666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383742" y="3877970"/>
              <a:ext cx="710565" cy="201295"/>
            </a:xfrm>
            <a:custGeom>
              <a:avLst/>
              <a:gdLst/>
              <a:ahLst/>
              <a:cxnLst/>
              <a:rect l="l" t="t" r="r" b="b"/>
              <a:pathLst>
                <a:path w="710564" h="201295">
                  <a:moveTo>
                    <a:pt x="710012" y="0"/>
                  </a:moveTo>
                  <a:lnTo>
                    <a:pt x="0" y="0"/>
                  </a:lnTo>
                  <a:lnTo>
                    <a:pt x="0" y="200943"/>
                  </a:lnTo>
                  <a:lnTo>
                    <a:pt x="710012" y="200943"/>
                  </a:lnTo>
                  <a:lnTo>
                    <a:pt x="710012" y="0"/>
                  </a:lnTo>
                  <a:close/>
                </a:path>
              </a:pathLst>
            </a:custGeom>
            <a:solidFill>
              <a:srgbClr val="FFFFFF">
                <a:alpha val="788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383741" y="3877970"/>
            <a:ext cx="710565" cy="20129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07950">
              <a:lnSpc>
                <a:spcPts val="550"/>
              </a:lnSpc>
              <a:spcBef>
                <a:spcPts val="185"/>
              </a:spcBef>
            </a:pPr>
            <a:r>
              <a:rPr sz="500" b="1" dirty="0">
                <a:latin typeface="Trebuchet MS"/>
                <a:cs typeface="Trebuchet MS"/>
              </a:rPr>
              <a:t>ву</a:t>
            </a:r>
            <a:r>
              <a:rPr sz="500" b="1" spc="-20" dirty="0">
                <a:latin typeface="Trebuchet MS"/>
                <a:cs typeface="Trebuchet MS"/>
              </a:rPr>
              <a:t>л</a:t>
            </a:r>
            <a:r>
              <a:rPr sz="500" b="1" spc="-50" dirty="0">
                <a:latin typeface="Trebuchet MS"/>
                <a:cs typeface="Trebuchet MS"/>
              </a:rPr>
              <a:t>.</a:t>
            </a:r>
            <a:r>
              <a:rPr sz="500" b="1" spc="-40" dirty="0">
                <a:latin typeface="Trebuchet MS"/>
                <a:cs typeface="Trebuchet MS"/>
              </a:rPr>
              <a:t> </a:t>
            </a:r>
            <a:r>
              <a:rPr sz="500" b="1" dirty="0">
                <a:latin typeface="Trebuchet MS"/>
                <a:cs typeface="Trebuchet MS"/>
              </a:rPr>
              <a:t>Коз</a:t>
            </a:r>
            <a:r>
              <a:rPr sz="500" b="1" spc="-10" dirty="0">
                <a:latin typeface="Trebuchet MS"/>
                <a:cs typeface="Trebuchet MS"/>
              </a:rPr>
              <a:t>е</a:t>
            </a:r>
            <a:r>
              <a:rPr sz="500" b="1" spc="-20" dirty="0">
                <a:latin typeface="Trebuchet MS"/>
                <a:cs typeface="Trebuchet MS"/>
              </a:rPr>
              <a:t>л</a:t>
            </a:r>
            <a:r>
              <a:rPr sz="500" b="1" spc="-15" dirty="0">
                <a:latin typeface="Trebuchet MS"/>
                <a:cs typeface="Trebuchet MS"/>
              </a:rPr>
              <a:t>ь</a:t>
            </a:r>
            <a:r>
              <a:rPr sz="500" b="1" spc="10" dirty="0">
                <a:latin typeface="Trebuchet MS"/>
                <a:cs typeface="Trebuchet MS"/>
              </a:rPr>
              <a:t>с</a:t>
            </a:r>
            <a:r>
              <a:rPr sz="500" b="1" spc="-5" dirty="0">
                <a:latin typeface="Trebuchet MS"/>
                <a:cs typeface="Trebuchet MS"/>
              </a:rPr>
              <a:t>кий</a:t>
            </a:r>
            <a:endParaRPr sz="500">
              <a:latin typeface="Trebuchet MS"/>
              <a:cs typeface="Trebuchet MS"/>
            </a:endParaRPr>
          </a:p>
          <a:p>
            <a:pPr marL="107950">
              <a:lnSpc>
                <a:spcPts val="550"/>
              </a:lnSpc>
            </a:pPr>
            <a:r>
              <a:rPr sz="500" b="1" spc="-25" dirty="0">
                <a:solidFill>
                  <a:srgbClr val="E79F68"/>
                </a:solidFill>
                <a:latin typeface="Trebuchet MS"/>
                <a:cs typeface="Trebuchet MS"/>
              </a:rPr>
              <a:t>2</a:t>
            </a:r>
            <a:r>
              <a:rPr sz="500" b="1" spc="-30" dirty="0">
                <a:solidFill>
                  <a:srgbClr val="E79F68"/>
                </a:solidFill>
                <a:latin typeface="Trebuchet MS"/>
                <a:cs typeface="Trebuchet MS"/>
              </a:rPr>
              <a:t>1</a:t>
            </a:r>
            <a:r>
              <a:rPr sz="500" b="1" spc="15" dirty="0">
                <a:solidFill>
                  <a:srgbClr val="E79F68"/>
                </a:solidFill>
                <a:latin typeface="Trebuchet MS"/>
                <a:cs typeface="Trebuchet MS"/>
              </a:rPr>
              <a:t>8</a:t>
            </a:r>
            <a:r>
              <a:rPr sz="500" b="1" spc="20" dirty="0">
                <a:solidFill>
                  <a:srgbClr val="E79F68"/>
                </a:solidFill>
                <a:latin typeface="Trebuchet MS"/>
                <a:cs typeface="Trebuchet MS"/>
              </a:rPr>
              <a:t>9</a:t>
            </a:r>
            <a:r>
              <a:rPr sz="500" b="1" spc="-40" dirty="0">
                <a:solidFill>
                  <a:srgbClr val="E79F68"/>
                </a:solidFill>
                <a:latin typeface="Trebuchet MS"/>
                <a:cs typeface="Trebuchet MS"/>
              </a:rPr>
              <a:t> </a:t>
            </a:r>
            <a:r>
              <a:rPr sz="500" b="1" spc="10" dirty="0">
                <a:solidFill>
                  <a:srgbClr val="E79F68"/>
                </a:solidFill>
                <a:latin typeface="Trebuchet MS"/>
                <a:cs typeface="Trebuchet MS"/>
              </a:rPr>
              <a:t>м</a:t>
            </a:r>
            <a:endParaRPr sz="500">
              <a:latin typeface="Trebuchet MS"/>
              <a:cs typeface="Trebuchet MS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2811039" y="3324162"/>
            <a:ext cx="2652395" cy="832485"/>
            <a:chOff x="2811039" y="3324162"/>
            <a:chExt cx="2652395" cy="832485"/>
          </a:xfrm>
        </p:grpSpPr>
        <p:sp>
          <p:nvSpPr>
            <p:cNvPr id="23" name="object 23"/>
            <p:cNvSpPr/>
            <p:nvPr/>
          </p:nvSpPr>
          <p:spPr>
            <a:xfrm>
              <a:off x="5309616" y="3871007"/>
              <a:ext cx="144780" cy="276225"/>
            </a:xfrm>
            <a:custGeom>
              <a:avLst/>
              <a:gdLst/>
              <a:ahLst/>
              <a:cxnLst/>
              <a:rect l="l" t="t" r="r" b="b"/>
              <a:pathLst>
                <a:path w="144779" h="276225">
                  <a:moveTo>
                    <a:pt x="72107" y="0"/>
                  </a:moveTo>
                  <a:lnTo>
                    <a:pt x="44973" y="5279"/>
                  </a:lnTo>
                  <a:lnTo>
                    <a:pt x="21119" y="21119"/>
                  </a:lnTo>
                  <a:lnTo>
                    <a:pt x="5279" y="44973"/>
                  </a:lnTo>
                  <a:lnTo>
                    <a:pt x="0" y="72107"/>
                  </a:lnTo>
                  <a:lnTo>
                    <a:pt x="5279" y="99240"/>
                  </a:lnTo>
                  <a:lnTo>
                    <a:pt x="21119" y="123094"/>
                  </a:lnTo>
                  <a:lnTo>
                    <a:pt x="43427" y="151774"/>
                  </a:lnTo>
                  <a:lnTo>
                    <a:pt x="59361" y="186828"/>
                  </a:lnTo>
                  <a:lnTo>
                    <a:pt x="68921" y="228256"/>
                  </a:lnTo>
                  <a:lnTo>
                    <a:pt x="72107" y="276057"/>
                  </a:lnTo>
                  <a:lnTo>
                    <a:pt x="75294" y="228256"/>
                  </a:lnTo>
                  <a:lnTo>
                    <a:pt x="84854" y="186828"/>
                  </a:lnTo>
                  <a:lnTo>
                    <a:pt x="100788" y="151774"/>
                  </a:lnTo>
                  <a:lnTo>
                    <a:pt x="123095" y="123094"/>
                  </a:lnTo>
                  <a:lnTo>
                    <a:pt x="138935" y="99240"/>
                  </a:lnTo>
                  <a:lnTo>
                    <a:pt x="144214" y="72107"/>
                  </a:lnTo>
                  <a:lnTo>
                    <a:pt x="138934" y="44973"/>
                  </a:lnTo>
                  <a:lnTo>
                    <a:pt x="123094" y="21119"/>
                  </a:lnTo>
                  <a:lnTo>
                    <a:pt x="99240" y="5279"/>
                  </a:lnTo>
                  <a:lnTo>
                    <a:pt x="721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309616" y="3871007"/>
              <a:ext cx="144780" cy="276225"/>
            </a:xfrm>
            <a:custGeom>
              <a:avLst/>
              <a:gdLst/>
              <a:ahLst/>
              <a:cxnLst/>
              <a:rect l="l" t="t" r="r" b="b"/>
              <a:pathLst>
                <a:path w="144779" h="276225">
                  <a:moveTo>
                    <a:pt x="123094" y="21119"/>
                  </a:moveTo>
                  <a:lnTo>
                    <a:pt x="138934" y="44973"/>
                  </a:lnTo>
                  <a:lnTo>
                    <a:pt x="144214" y="72107"/>
                  </a:lnTo>
                  <a:lnTo>
                    <a:pt x="138934" y="99241"/>
                  </a:lnTo>
                  <a:lnTo>
                    <a:pt x="123094" y="123094"/>
                  </a:lnTo>
                  <a:lnTo>
                    <a:pt x="100788" y="151775"/>
                  </a:lnTo>
                  <a:lnTo>
                    <a:pt x="84854" y="186829"/>
                  </a:lnTo>
                  <a:lnTo>
                    <a:pt x="75294" y="228256"/>
                  </a:lnTo>
                  <a:lnTo>
                    <a:pt x="72107" y="276057"/>
                  </a:lnTo>
                  <a:lnTo>
                    <a:pt x="68921" y="228256"/>
                  </a:lnTo>
                  <a:lnTo>
                    <a:pt x="59360" y="186829"/>
                  </a:lnTo>
                  <a:lnTo>
                    <a:pt x="43427" y="151775"/>
                  </a:lnTo>
                  <a:lnTo>
                    <a:pt x="21119" y="123094"/>
                  </a:lnTo>
                  <a:lnTo>
                    <a:pt x="5280" y="99241"/>
                  </a:lnTo>
                  <a:lnTo>
                    <a:pt x="0" y="72107"/>
                  </a:lnTo>
                  <a:lnTo>
                    <a:pt x="5279" y="44972"/>
                  </a:lnTo>
                  <a:lnTo>
                    <a:pt x="21119" y="21119"/>
                  </a:lnTo>
                  <a:lnTo>
                    <a:pt x="44972" y="5279"/>
                  </a:lnTo>
                  <a:lnTo>
                    <a:pt x="72107" y="0"/>
                  </a:lnTo>
                  <a:lnTo>
                    <a:pt x="99241" y="5280"/>
                  </a:lnTo>
                  <a:lnTo>
                    <a:pt x="123094" y="21119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49982" y="3909777"/>
              <a:ext cx="66659" cy="6666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811039" y="3324162"/>
              <a:ext cx="855344" cy="201295"/>
            </a:xfrm>
            <a:custGeom>
              <a:avLst/>
              <a:gdLst/>
              <a:ahLst/>
              <a:cxnLst/>
              <a:rect l="l" t="t" r="r" b="b"/>
              <a:pathLst>
                <a:path w="855345" h="201295">
                  <a:moveTo>
                    <a:pt x="855179" y="0"/>
                  </a:moveTo>
                  <a:lnTo>
                    <a:pt x="0" y="0"/>
                  </a:lnTo>
                  <a:lnTo>
                    <a:pt x="0" y="200943"/>
                  </a:lnTo>
                  <a:lnTo>
                    <a:pt x="855179" y="200943"/>
                  </a:lnTo>
                  <a:lnTo>
                    <a:pt x="855179" y="0"/>
                  </a:lnTo>
                  <a:close/>
                </a:path>
              </a:pathLst>
            </a:custGeom>
            <a:solidFill>
              <a:srgbClr val="FFFFFF">
                <a:alpha val="788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2906340" y="3334511"/>
            <a:ext cx="678180" cy="165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50"/>
              </a:lnSpc>
              <a:spcBef>
                <a:spcPts val="100"/>
              </a:spcBef>
            </a:pPr>
            <a:r>
              <a:rPr sz="500" b="1" spc="-5" dirty="0">
                <a:latin typeface="Trebuchet MS"/>
                <a:cs typeface="Trebuchet MS"/>
              </a:rPr>
              <a:t>ву</a:t>
            </a:r>
            <a:r>
              <a:rPr sz="500" b="1" spc="-10" dirty="0">
                <a:latin typeface="Trebuchet MS"/>
                <a:cs typeface="Trebuchet MS"/>
              </a:rPr>
              <a:t>л</a:t>
            </a:r>
            <a:r>
              <a:rPr sz="500" b="1" spc="-50" dirty="0">
                <a:latin typeface="Trebuchet MS"/>
                <a:cs typeface="Trebuchet MS"/>
              </a:rPr>
              <a:t>.</a:t>
            </a:r>
            <a:r>
              <a:rPr sz="500" b="1" spc="-40" dirty="0">
                <a:latin typeface="Trebuchet MS"/>
                <a:cs typeface="Trebuchet MS"/>
              </a:rPr>
              <a:t> </a:t>
            </a:r>
            <a:r>
              <a:rPr sz="500" b="1" dirty="0">
                <a:latin typeface="Trebuchet MS"/>
                <a:cs typeface="Trebuchet MS"/>
              </a:rPr>
              <a:t>Кор</a:t>
            </a:r>
            <a:r>
              <a:rPr sz="500" b="1" spc="-20" dirty="0">
                <a:latin typeface="Trebuchet MS"/>
                <a:cs typeface="Trebuchet MS"/>
              </a:rPr>
              <a:t>я</a:t>
            </a:r>
            <a:r>
              <a:rPr sz="500" b="1" spc="-5" dirty="0">
                <a:latin typeface="Trebuchet MS"/>
                <a:cs typeface="Trebuchet MS"/>
              </a:rPr>
              <a:t>к</a:t>
            </a:r>
            <a:r>
              <a:rPr sz="500" b="1" spc="10" dirty="0">
                <a:latin typeface="Trebuchet MS"/>
                <a:cs typeface="Trebuchet MS"/>
              </a:rPr>
              <a:t>с</a:t>
            </a:r>
            <a:r>
              <a:rPr sz="500" b="1" spc="-5" dirty="0">
                <a:latin typeface="Trebuchet MS"/>
                <a:cs typeface="Trebuchet MS"/>
              </a:rPr>
              <a:t>к</a:t>
            </a:r>
            <a:r>
              <a:rPr sz="500" b="1" spc="5" dirty="0">
                <a:latin typeface="Trebuchet MS"/>
                <a:cs typeface="Trebuchet MS"/>
              </a:rPr>
              <a:t>а</a:t>
            </a:r>
            <a:r>
              <a:rPr sz="500" b="1" spc="-15" dirty="0">
                <a:latin typeface="Trebuchet MS"/>
                <a:cs typeface="Trebuchet MS"/>
              </a:rPr>
              <a:t>я</a:t>
            </a:r>
            <a:r>
              <a:rPr sz="500" b="1" spc="-45" dirty="0">
                <a:latin typeface="Trebuchet MS"/>
                <a:cs typeface="Trebuchet MS"/>
              </a:rPr>
              <a:t> </a:t>
            </a:r>
            <a:r>
              <a:rPr sz="500" b="1" spc="10" dirty="0">
                <a:latin typeface="Trebuchet MS"/>
                <a:cs typeface="Trebuchet MS"/>
              </a:rPr>
              <a:t>с</a:t>
            </a:r>
            <a:r>
              <a:rPr sz="500" b="1" dirty="0">
                <a:latin typeface="Trebuchet MS"/>
                <a:cs typeface="Trebuchet MS"/>
              </a:rPr>
              <a:t>о</a:t>
            </a:r>
            <a:r>
              <a:rPr sz="500" b="1" spc="-5" dirty="0">
                <a:latin typeface="Trebuchet MS"/>
                <a:cs typeface="Trebuchet MS"/>
              </a:rPr>
              <a:t>пк</a:t>
            </a:r>
            <a:r>
              <a:rPr sz="500" b="1" spc="5" dirty="0">
                <a:latin typeface="Trebuchet MS"/>
                <a:cs typeface="Trebuchet MS"/>
              </a:rPr>
              <a:t>а</a:t>
            </a:r>
            <a:endParaRPr sz="500">
              <a:latin typeface="Trebuchet MS"/>
              <a:cs typeface="Trebuchet MS"/>
            </a:endParaRPr>
          </a:p>
          <a:p>
            <a:pPr marL="12700">
              <a:lnSpc>
                <a:spcPts val="550"/>
              </a:lnSpc>
            </a:pPr>
            <a:r>
              <a:rPr sz="500" b="1" spc="15" dirty="0">
                <a:solidFill>
                  <a:srgbClr val="E79F68"/>
                </a:solidFill>
                <a:latin typeface="Trebuchet MS"/>
                <a:cs typeface="Trebuchet MS"/>
              </a:rPr>
              <a:t>3</a:t>
            </a:r>
            <a:r>
              <a:rPr sz="500" b="1" spc="10" dirty="0">
                <a:solidFill>
                  <a:srgbClr val="E79F68"/>
                </a:solidFill>
                <a:latin typeface="Trebuchet MS"/>
                <a:cs typeface="Trebuchet MS"/>
              </a:rPr>
              <a:t>4</a:t>
            </a:r>
            <a:r>
              <a:rPr sz="500" b="1" dirty="0">
                <a:solidFill>
                  <a:srgbClr val="E79F68"/>
                </a:solidFill>
                <a:latin typeface="Trebuchet MS"/>
                <a:cs typeface="Trebuchet MS"/>
              </a:rPr>
              <a:t>5</a:t>
            </a:r>
            <a:r>
              <a:rPr sz="500" b="1" spc="20" dirty="0">
                <a:solidFill>
                  <a:srgbClr val="E79F68"/>
                </a:solidFill>
                <a:latin typeface="Trebuchet MS"/>
                <a:cs typeface="Trebuchet MS"/>
              </a:rPr>
              <a:t>6</a:t>
            </a:r>
            <a:r>
              <a:rPr sz="500" b="1" spc="-40" dirty="0">
                <a:solidFill>
                  <a:srgbClr val="E79F68"/>
                </a:solidFill>
                <a:latin typeface="Trebuchet MS"/>
                <a:cs typeface="Trebuchet MS"/>
              </a:rPr>
              <a:t> </a:t>
            </a:r>
            <a:r>
              <a:rPr sz="500" b="1" spc="10" dirty="0">
                <a:solidFill>
                  <a:srgbClr val="E79F68"/>
                </a:solidFill>
                <a:latin typeface="Trebuchet MS"/>
                <a:cs typeface="Trebuchet MS"/>
              </a:rPr>
              <a:t>м</a:t>
            </a:r>
            <a:endParaRPr sz="500">
              <a:latin typeface="Trebuchet MS"/>
              <a:cs typeface="Trebuchet MS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45994" y="679270"/>
            <a:ext cx="9286875" cy="5529580"/>
            <a:chOff x="245994" y="679270"/>
            <a:chExt cx="9286875" cy="5529580"/>
          </a:xfrm>
        </p:grpSpPr>
        <p:sp>
          <p:nvSpPr>
            <p:cNvPr id="29" name="object 29"/>
            <p:cNvSpPr/>
            <p:nvPr/>
          </p:nvSpPr>
          <p:spPr>
            <a:xfrm>
              <a:off x="2736914" y="3317200"/>
              <a:ext cx="144780" cy="276225"/>
            </a:xfrm>
            <a:custGeom>
              <a:avLst/>
              <a:gdLst/>
              <a:ahLst/>
              <a:cxnLst/>
              <a:rect l="l" t="t" r="r" b="b"/>
              <a:pathLst>
                <a:path w="144780" h="276225">
                  <a:moveTo>
                    <a:pt x="72106" y="0"/>
                  </a:moveTo>
                  <a:lnTo>
                    <a:pt x="44972" y="5279"/>
                  </a:lnTo>
                  <a:lnTo>
                    <a:pt x="21118" y="21119"/>
                  </a:lnTo>
                  <a:lnTo>
                    <a:pt x="5279" y="44972"/>
                  </a:lnTo>
                  <a:lnTo>
                    <a:pt x="0" y="72107"/>
                  </a:lnTo>
                  <a:lnTo>
                    <a:pt x="5280" y="99241"/>
                  </a:lnTo>
                  <a:lnTo>
                    <a:pt x="21119" y="123095"/>
                  </a:lnTo>
                  <a:lnTo>
                    <a:pt x="43426" y="151775"/>
                  </a:lnTo>
                  <a:lnTo>
                    <a:pt x="59360" y="186829"/>
                  </a:lnTo>
                  <a:lnTo>
                    <a:pt x="68921" y="228256"/>
                  </a:lnTo>
                  <a:lnTo>
                    <a:pt x="72107" y="276057"/>
                  </a:lnTo>
                  <a:lnTo>
                    <a:pt x="75294" y="228256"/>
                  </a:lnTo>
                  <a:lnTo>
                    <a:pt x="84854" y="186829"/>
                  </a:lnTo>
                  <a:lnTo>
                    <a:pt x="100787" y="151775"/>
                  </a:lnTo>
                  <a:lnTo>
                    <a:pt x="123094" y="123095"/>
                  </a:lnTo>
                  <a:lnTo>
                    <a:pt x="138934" y="99241"/>
                  </a:lnTo>
                  <a:lnTo>
                    <a:pt x="144214" y="72107"/>
                  </a:lnTo>
                  <a:lnTo>
                    <a:pt x="138934" y="44973"/>
                  </a:lnTo>
                  <a:lnTo>
                    <a:pt x="123094" y="21120"/>
                  </a:lnTo>
                  <a:lnTo>
                    <a:pt x="99240" y="5280"/>
                  </a:lnTo>
                  <a:lnTo>
                    <a:pt x="721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736915" y="3317199"/>
              <a:ext cx="144780" cy="276225"/>
            </a:xfrm>
            <a:custGeom>
              <a:avLst/>
              <a:gdLst/>
              <a:ahLst/>
              <a:cxnLst/>
              <a:rect l="l" t="t" r="r" b="b"/>
              <a:pathLst>
                <a:path w="144780" h="276225">
                  <a:moveTo>
                    <a:pt x="123094" y="21119"/>
                  </a:moveTo>
                  <a:lnTo>
                    <a:pt x="138934" y="44973"/>
                  </a:lnTo>
                  <a:lnTo>
                    <a:pt x="144214" y="72107"/>
                  </a:lnTo>
                  <a:lnTo>
                    <a:pt x="138934" y="99241"/>
                  </a:lnTo>
                  <a:lnTo>
                    <a:pt x="123094" y="123094"/>
                  </a:lnTo>
                  <a:lnTo>
                    <a:pt x="100788" y="151775"/>
                  </a:lnTo>
                  <a:lnTo>
                    <a:pt x="84854" y="186829"/>
                  </a:lnTo>
                  <a:lnTo>
                    <a:pt x="75294" y="228256"/>
                  </a:lnTo>
                  <a:lnTo>
                    <a:pt x="72107" y="276057"/>
                  </a:lnTo>
                  <a:lnTo>
                    <a:pt x="68921" y="228256"/>
                  </a:lnTo>
                  <a:lnTo>
                    <a:pt x="59360" y="186829"/>
                  </a:lnTo>
                  <a:lnTo>
                    <a:pt x="43427" y="151775"/>
                  </a:lnTo>
                  <a:lnTo>
                    <a:pt x="21119" y="123094"/>
                  </a:lnTo>
                  <a:lnTo>
                    <a:pt x="5280" y="99241"/>
                  </a:lnTo>
                  <a:lnTo>
                    <a:pt x="0" y="72107"/>
                  </a:lnTo>
                  <a:lnTo>
                    <a:pt x="5279" y="44972"/>
                  </a:lnTo>
                  <a:lnTo>
                    <a:pt x="21119" y="21119"/>
                  </a:lnTo>
                  <a:lnTo>
                    <a:pt x="44972" y="5279"/>
                  </a:lnTo>
                  <a:lnTo>
                    <a:pt x="72107" y="0"/>
                  </a:lnTo>
                  <a:lnTo>
                    <a:pt x="99241" y="5280"/>
                  </a:lnTo>
                  <a:lnTo>
                    <a:pt x="123094" y="21119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77280" y="3355971"/>
              <a:ext cx="66661" cy="66662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266632" y="4962639"/>
              <a:ext cx="7141845" cy="1225550"/>
            </a:xfrm>
            <a:custGeom>
              <a:avLst/>
              <a:gdLst/>
              <a:ahLst/>
              <a:cxnLst/>
              <a:rect l="l" t="t" r="r" b="b"/>
              <a:pathLst>
                <a:path w="7141845" h="1225550">
                  <a:moveTo>
                    <a:pt x="0" y="923544"/>
                  </a:moveTo>
                  <a:lnTo>
                    <a:pt x="3511296" y="1225296"/>
                  </a:lnTo>
                  <a:lnTo>
                    <a:pt x="4855464" y="1133856"/>
                  </a:lnTo>
                  <a:lnTo>
                    <a:pt x="5961888" y="850392"/>
                  </a:lnTo>
                  <a:lnTo>
                    <a:pt x="6382512" y="914400"/>
                  </a:lnTo>
                  <a:lnTo>
                    <a:pt x="6922008" y="832104"/>
                  </a:lnTo>
                  <a:lnTo>
                    <a:pt x="6547104" y="749808"/>
                  </a:lnTo>
                  <a:lnTo>
                    <a:pt x="7141464" y="786384"/>
                  </a:lnTo>
                  <a:lnTo>
                    <a:pt x="6784848" y="667512"/>
                  </a:lnTo>
                  <a:lnTo>
                    <a:pt x="6995160" y="466344"/>
                  </a:lnTo>
                  <a:lnTo>
                    <a:pt x="6940296" y="402336"/>
                  </a:lnTo>
                  <a:lnTo>
                    <a:pt x="6986016" y="365760"/>
                  </a:lnTo>
                  <a:lnTo>
                    <a:pt x="6912864" y="301752"/>
                  </a:lnTo>
                  <a:lnTo>
                    <a:pt x="6967728" y="265176"/>
                  </a:lnTo>
                  <a:lnTo>
                    <a:pt x="6912864" y="192024"/>
                  </a:lnTo>
                  <a:lnTo>
                    <a:pt x="6986016" y="118872"/>
                  </a:lnTo>
                  <a:lnTo>
                    <a:pt x="6391656" y="0"/>
                  </a:lnTo>
                  <a:lnTo>
                    <a:pt x="5577840" y="118872"/>
                  </a:lnTo>
                  <a:lnTo>
                    <a:pt x="5632704" y="173736"/>
                  </a:lnTo>
                  <a:lnTo>
                    <a:pt x="4919472" y="274320"/>
                  </a:lnTo>
                  <a:lnTo>
                    <a:pt x="4782312" y="219456"/>
                  </a:lnTo>
                  <a:lnTo>
                    <a:pt x="4389120" y="265176"/>
                  </a:lnTo>
                  <a:lnTo>
                    <a:pt x="4233672" y="393192"/>
                  </a:lnTo>
                  <a:lnTo>
                    <a:pt x="3621024" y="338328"/>
                  </a:lnTo>
                  <a:lnTo>
                    <a:pt x="3209544" y="448056"/>
                  </a:lnTo>
                  <a:lnTo>
                    <a:pt x="3072384" y="438912"/>
                  </a:lnTo>
                  <a:lnTo>
                    <a:pt x="2852928" y="448056"/>
                  </a:lnTo>
                  <a:lnTo>
                    <a:pt x="2953512" y="521208"/>
                  </a:lnTo>
                  <a:lnTo>
                    <a:pt x="3456432" y="557784"/>
                  </a:lnTo>
                  <a:lnTo>
                    <a:pt x="3246120" y="649224"/>
                  </a:lnTo>
                  <a:lnTo>
                    <a:pt x="3520440" y="731520"/>
                  </a:lnTo>
                  <a:lnTo>
                    <a:pt x="3447288" y="822960"/>
                  </a:lnTo>
                  <a:lnTo>
                    <a:pt x="3154680" y="832104"/>
                  </a:lnTo>
                  <a:lnTo>
                    <a:pt x="2862072" y="795528"/>
                  </a:lnTo>
                  <a:lnTo>
                    <a:pt x="2404872" y="832104"/>
                  </a:lnTo>
                  <a:lnTo>
                    <a:pt x="2286000" y="804672"/>
                  </a:lnTo>
                  <a:lnTo>
                    <a:pt x="1426464" y="841248"/>
                  </a:lnTo>
                  <a:lnTo>
                    <a:pt x="1353312" y="896112"/>
                  </a:lnTo>
                  <a:lnTo>
                    <a:pt x="1106424" y="905256"/>
                  </a:lnTo>
                  <a:lnTo>
                    <a:pt x="886968" y="896112"/>
                  </a:lnTo>
                  <a:lnTo>
                    <a:pt x="630936" y="813816"/>
                  </a:lnTo>
                  <a:lnTo>
                    <a:pt x="0" y="923544"/>
                  </a:lnTo>
                  <a:close/>
                </a:path>
              </a:pathLst>
            </a:custGeom>
            <a:ln w="41275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52971" y="866161"/>
              <a:ext cx="1979344" cy="195215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79754" y="679270"/>
              <a:ext cx="125775" cy="223344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6330448" y="4908792"/>
              <a:ext cx="938530" cy="278130"/>
            </a:xfrm>
            <a:custGeom>
              <a:avLst/>
              <a:gdLst/>
              <a:ahLst/>
              <a:cxnLst/>
              <a:rect l="l" t="t" r="r" b="b"/>
              <a:pathLst>
                <a:path w="938529" h="278129">
                  <a:moveTo>
                    <a:pt x="938161" y="0"/>
                  </a:moveTo>
                  <a:lnTo>
                    <a:pt x="0" y="0"/>
                  </a:lnTo>
                  <a:lnTo>
                    <a:pt x="0" y="277888"/>
                  </a:lnTo>
                  <a:lnTo>
                    <a:pt x="938161" y="277888"/>
                  </a:lnTo>
                  <a:lnTo>
                    <a:pt x="938161" y="0"/>
                  </a:lnTo>
                  <a:close/>
                </a:path>
              </a:pathLst>
            </a:custGeom>
            <a:solidFill>
              <a:srgbClr val="000000">
                <a:alpha val="788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634365" y="838707"/>
            <a:ext cx="6918603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15" dirty="0">
                <a:latin typeface="Trebuchet MS"/>
                <a:cs typeface="Trebuchet MS"/>
              </a:rPr>
              <a:t>Площадка </a:t>
            </a:r>
            <a:r>
              <a:rPr sz="1000" spc="5" dirty="0">
                <a:latin typeface="Trebuchet MS"/>
                <a:cs typeface="Trebuchet MS"/>
              </a:rPr>
              <a:t>расположена </a:t>
            </a:r>
            <a:r>
              <a:rPr sz="1000" spc="-5" dirty="0">
                <a:latin typeface="Trebuchet MS"/>
                <a:cs typeface="Trebuchet MS"/>
              </a:rPr>
              <a:t>вблизи </a:t>
            </a:r>
            <a:r>
              <a:rPr sz="1000" dirty="0">
                <a:latin typeface="Trebuchet MS"/>
                <a:cs typeface="Trebuchet MS"/>
              </a:rPr>
              <a:t>поселка Раздольный </a:t>
            </a:r>
            <a:r>
              <a:rPr sz="1000" spc="-5" dirty="0">
                <a:latin typeface="Trebuchet MS"/>
                <a:cs typeface="Trebuchet MS"/>
              </a:rPr>
              <a:t>и </a:t>
            </a:r>
            <a:r>
              <a:rPr sz="1000" spc="5" dirty="0">
                <a:latin typeface="Trebuchet MS"/>
                <a:cs typeface="Trebuchet MS"/>
              </a:rPr>
              <a:t>обладает </a:t>
            </a:r>
            <a:r>
              <a:rPr sz="1000" spc="-10" dirty="0">
                <a:latin typeface="Trebuchet MS"/>
                <a:cs typeface="Trebuchet MS"/>
              </a:rPr>
              <a:t>уникальным </a:t>
            </a:r>
            <a:r>
              <a:rPr sz="1000" spc="5" dirty="0">
                <a:latin typeface="Trebuchet MS"/>
                <a:cs typeface="Trebuchet MS"/>
              </a:rPr>
              <a:t>туристическо-рекреационным </a:t>
            </a:r>
            <a:r>
              <a:rPr sz="1000" spc="10" dirty="0">
                <a:latin typeface="Trebuchet MS"/>
                <a:cs typeface="Trebuchet MS"/>
              </a:rPr>
              <a:t> </a:t>
            </a:r>
            <a:r>
              <a:rPr sz="1000" spc="-5" dirty="0">
                <a:latin typeface="Trebuchet MS"/>
                <a:cs typeface="Trebuchet MS"/>
              </a:rPr>
              <a:t>потенциалом. </a:t>
            </a:r>
            <a:r>
              <a:rPr sz="1000" dirty="0">
                <a:latin typeface="Trebuchet MS"/>
                <a:cs typeface="Trebuchet MS"/>
              </a:rPr>
              <a:t>Наличие </a:t>
            </a:r>
            <a:r>
              <a:rPr sz="1000" spc="5" dirty="0">
                <a:latin typeface="Trebuchet MS"/>
                <a:cs typeface="Trebuchet MS"/>
              </a:rPr>
              <a:t>на </a:t>
            </a:r>
            <a:r>
              <a:rPr sz="1000" dirty="0">
                <a:latin typeface="Trebuchet MS"/>
                <a:cs typeface="Trebuchet MS"/>
              </a:rPr>
              <a:t>территории Зеленовских </a:t>
            </a:r>
            <a:r>
              <a:rPr sz="1000" spc="5" dirty="0">
                <a:latin typeface="Trebuchet MS"/>
                <a:cs typeface="Trebuchet MS"/>
              </a:rPr>
              <a:t>озерков </a:t>
            </a:r>
            <a:r>
              <a:rPr sz="1000" dirty="0">
                <a:latin typeface="Trebuchet MS"/>
                <a:cs typeface="Trebuchet MS"/>
              </a:rPr>
              <a:t>Кеткинского </a:t>
            </a:r>
            <a:r>
              <a:rPr sz="1000" spc="5" dirty="0">
                <a:latin typeface="Trebuchet MS"/>
                <a:cs typeface="Trebuchet MS"/>
              </a:rPr>
              <a:t>месторождения </a:t>
            </a:r>
            <a:r>
              <a:rPr sz="1000" spc="-5" dirty="0" err="1">
                <a:latin typeface="Trebuchet MS"/>
                <a:cs typeface="Trebuchet MS"/>
              </a:rPr>
              <a:t>термальных</a:t>
            </a:r>
            <a:r>
              <a:rPr sz="1000" spc="-5" dirty="0">
                <a:latin typeface="Trebuchet MS"/>
                <a:cs typeface="Trebuchet MS"/>
              </a:rPr>
              <a:t> </a:t>
            </a:r>
            <a:r>
              <a:rPr sz="1000" spc="10" dirty="0" err="1" smtClean="0">
                <a:latin typeface="Trebuchet MS"/>
                <a:cs typeface="Trebuchet MS"/>
              </a:rPr>
              <a:t>вод</a:t>
            </a:r>
            <a:r>
              <a:rPr sz="1000" spc="15" dirty="0" smtClean="0">
                <a:latin typeface="Trebuchet MS"/>
                <a:cs typeface="Trebuchet MS"/>
              </a:rPr>
              <a:t> </a:t>
            </a:r>
            <a:r>
              <a:rPr sz="1000" spc="-10" dirty="0" err="1" smtClean="0">
                <a:latin typeface="Trebuchet MS"/>
                <a:cs typeface="Trebuchet MS"/>
              </a:rPr>
              <a:t>является</a:t>
            </a:r>
            <a:r>
              <a:rPr sz="1000" spc="-65" dirty="0" smtClean="0">
                <a:latin typeface="Trebuchet MS"/>
                <a:cs typeface="Trebuchet MS"/>
              </a:rPr>
              <a:t> </a:t>
            </a:r>
            <a:r>
              <a:rPr sz="1000" spc="-10" dirty="0">
                <a:latin typeface="Trebuchet MS"/>
                <a:cs typeface="Trebuchet MS"/>
              </a:rPr>
              <a:t>уникальным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dirty="0" err="1">
                <a:latin typeface="Trebuchet MS"/>
                <a:cs typeface="Trebuchet MS"/>
              </a:rPr>
              <a:t>конкурентным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dirty="0" err="1" smtClean="0">
                <a:latin typeface="Trebuchet MS"/>
                <a:cs typeface="Trebuchet MS"/>
              </a:rPr>
              <a:t>преимуществом</a:t>
            </a:r>
            <a:r>
              <a:rPr lang="ru-RU" sz="1000" dirty="0" smtClean="0">
                <a:latin typeface="Trebuchet MS"/>
                <a:cs typeface="Trebuchet MS"/>
              </a:rPr>
              <a:t>.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461748" y="4918455"/>
            <a:ext cx="725170" cy="23622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>
              <a:lnSpc>
                <a:spcPts val="819"/>
              </a:lnSpc>
              <a:spcBef>
                <a:spcPts val="145"/>
              </a:spcBef>
            </a:pPr>
            <a:r>
              <a:rPr sz="700" b="1" spc="-5" dirty="0">
                <a:solidFill>
                  <a:srgbClr val="FFFFFF"/>
                </a:solidFill>
                <a:latin typeface="Trebuchet MS"/>
                <a:cs typeface="Trebuchet MS"/>
              </a:rPr>
              <a:t>Кеткинское </a:t>
            </a:r>
            <a:r>
              <a:rPr sz="700" b="1" dirty="0">
                <a:solidFill>
                  <a:srgbClr val="FFFFFF"/>
                </a:solidFill>
                <a:latin typeface="Trebuchet MS"/>
                <a:cs typeface="Trebuchet MS"/>
              </a:rPr>
              <a:t> м</a:t>
            </a:r>
            <a:r>
              <a:rPr sz="700" b="1" spc="-10" dirty="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sz="700" b="1" spc="25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700" b="1" spc="5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700" b="1" spc="10" dirty="0">
                <a:solidFill>
                  <a:srgbClr val="FFFFFF"/>
                </a:solidFill>
                <a:latin typeface="Trebuchet MS"/>
                <a:cs typeface="Trebuchet MS"/>
              </a:rPr>
              <a:t>орож</a:t>
            </a:r>
            <a:r>
              <a:rPr sz="700" b="1" spc="-5" dirty="0">
                <a:solidFill>
                  <a:srgbClr val="FFFFFF"/>
                </a:solidFill>
                <a:latin typeface="Trebuchet MS"/>
                <a:cs typeface="Trebuchet MS"/>
              </a:rPr>
              <a:t>д</a:t>
            </a:r>
            <a:r>
              <a:rPr sz="700" b="1" spc="-25" dirty="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sz="700" b="1" spc="-10" dirty="0">
                <a:solidFill>
                  <a:srgbClr val="FFFFFF"/>
                </a:solidFill>
                <a:latin typeface="Trebuchet MS"/>
                <a:cs typeface="Trebuchet MS"/>
              </a:rPr>
              <a:t>ни</a:t>
            </a:r>
            <a:r>
              <a:rPr sz="700" b="1" spc="-15" dirty="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endParaRPr sz="700">
              <a:latin typeface="Trebuchet MS"/>
              <a:cs typeface="Trebuchet MS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6223079" y="4872210"/>
            <a:ext cx="226695" cy="415925"/>
            <a:chOff x="6223079" y="4872210"/>
            <a:chExt cx="226695" cy="415925"/>
          </a:xfrm>
        </p:grpSpPr>
        <p:sp>
          <p:nvSpPr>
            <p:cNvPr id="39" name="object 39"/>
            <p:cNvSpPr/>
            <p:nvPr/>
          </p:nvSpPr>
          <p:spPr>
            <a:xfrm>
              <a:off x="6232605" y="4881735"/>
              <a:ext cx="207645" cy="396875"/>
            </a:xfrm>
            <a:custGeom>
              <a:avLst/>
              <a:gdLst/>
              <a:ahLst/>
              <a:cxnLst/>
              <a:rect l="l" t="t" r="r" b="b"/>
              <a:pathLst>
                <a:path w="207645" h="396875">
                  <a:moveTo>
                    <a:pt x="103664" y="0"/>
                  </a:moveTo>
                  <a:lnTo>
                    <a:pt x="64654" y="7590"/>
                  </a:lnTo>
                  <a:lnTo>
                    <a:pt x="30361" y="30362"/>
                  </a:lnTo>
                  <a:lnTo>
                    <a:pt x="7590" y="64655"/>
                  </a:lnTo>
                  <a:lnTo>
                    <a:pt x="0" y="103665"/>
                  </a:lnTo>
                  <a:lnTo>
                    <a:pt x="7590" y="142674"/>
                  </a:lnTo>
                  <a:lnTo>
                    <a:pt x="30363" y="176967"/>
                  </a:lnTo>
                  <a:lnTo>
                    <a:pt x="56751" y="209220"/>
                  </a:lnTo>
                  <a:lnTo>
                    <a:pt x="77276" y="247338"/>
                  </a:lnTo>
                  <a:lnTo>
                    <a:pt x="91936" y="291319"/>
                  </a:lnTo>
                  <a:lnTo>
                    <a:pt x="100733" y="341165"/>
                  </a:lnTo>
                  <a:lnTo>
                    <a:pt x="103666" y="396875"/>
                  </a:lnTo>
                  <a:lnTo>
                    <a:pt x="106597" y="341165"/>
                  </a:lnTo>
                  <a:lnTo>
                    <a:pt x="115393" y="291319"/>
                  </a:lnTo>
                  <a:lnTo>
                    <a:pt x="130054" y="247338"/>
                  </a:lnTo>
                  <a:lnTo>
                    <a:pt x="150579" y="209220"/>
                  </a:lnTo>
                  <a:lnTo>
                    <a:pt x="176967" y="176967"/>
                  </a:lnTo>
                  <a:lnTo>
                    <a:pt x="199739" y="142674"/>
                  </a:lnTo>
                  <a:lnTo>
                    <a:pt x="207330" y="103665"/>
                  </a:lnTo>
                  <a:lnTo>
                    <a:pt x="199739" y="64656"/>
                  </a:lnTo>
                  <a:lnTo>
                    <a:pt x="176966" y="30363"/>
                  </a:lnTo>
                  <a:lnTo>
                    <a:pt x="142673" y="7591"/>
                  </a:lnTo>
                  <a:lnTo>
                    <a:pt x="10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232604" y="4881735"/>
              <a:ext cx="207645" cy="396875"/>
            </a:xfrm>
            <a:custGeom>
              <a:avLst/>
              <a:gdLst/>
              <a:ahLst/>
              <a:cxnLst/>
              <a:rect l="l" t="t" r="r" b="b"/>
              <a:pathLst>
                <a:path w="207645" h="396875">
                  <a:moveTo>
                    <a:pt x="176967" y="30363"/>
                  </a:moveTo>
                  <a:lnTo>
                    <a:pt x="199739" y="64656"/>
                  </a:lnTo>
                  <a:lnTo>
                    <a:pt x="207330" y="103665"/>
                  </a:lnTo>
                  <a:lnTo>
                    <a:pt x="199739" y="142674"/>
                  </a:lnTo>
                  <a:lnTo>
                    <a:pt x="176967" y="176967"/>
                  </a:lnTo>
                  <a:lnTo>
                    <a:pt x="150579" y="209220"/>
                  </a:lnTo>
                  <a:lnTo>
                    <a:pt x="130054" y="247338"/>
                  </a:lnTo>
                  <a:lnTo>
                    <a:pt x="115394" y="291319"/>
                  </a:lnTo>
                  <a:lnTo>
                    <a:pt x="106597" y="341165"/>
                  </a:lnTo>
                  <a:lnTo>
                    <a:pt x="103665" y="396874"/>
                  </a:lnTo>
                  <a:lnTo>
                    <a:pt x="100733" y="341165"/>
                  </a:lnTo>
                  <a:lnTo>
                    <a:pt x="91937" y="291319"/>
                  </a:lnTo>
                  <a:lnTo>
                    <a:pt x="77276" y="247337"/>
                  </a:lnTo>
                  <a:lnTo>
                    <a:pt x="56751" y="209220"/>
                  </a:lnTo>
                  <a:lnTo>
                    <a:pt x="30363" y="176967"/>
                  </a:lnTo>
                  <a:lnTo>
                    <a:pt x="7590" y="142674"/>
                  </a:lnTo>
                  <a:lnTo>
                    <a:pt x="0" y="103665"/>
                  </a:lnTo>
                  <a:lnTo>
                    <a:pt x="7590" y="64655"/>
                  </a:lnTo>
                  <a:lnTo>
                    <a:pt x="30362" y="30362"/>
                  </a:lnTo>
                  <a:lnTo>
                    <a:pt x="64655" y="7590"/>
                  </a:lnTo>
                  <a:lnTo>
                    <a:pt x="103665" y="0"/>
                  </a:lnTo>
                  <a:lnTo>
                    <a:pt x="142674" y="7590"/>
                  </a:lnTo>
                  <a:lnTo>
                    <a:pt x="176967" y="30363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90637" y="4937481"/>
              <a:ext cx="95834" cy="958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69158" y="6445984"/>
            <a:ext cx="114300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85"/>
              </a:lnSpc>
            </a:pPr>
            <a:r>
              <a:rPr sz="800" spc="5" dirty="0">
                <a:solidFill>
                  <a:srgbClr val="7F7F7F"/>
                </a:solidFill>
                <a:latin typeface="Arial MT"/>
                <a:cs typeface="Arial MT"/>
              </a:rPr>
              <a:t>11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906000" cy="6858000"/>
            <a:chOff x="0" y="0"/>
            <a:chExt cx="9906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29218" y="207219"/>
              <a:ext cx="699516" cy="47381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906000" cy="6857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9551" y="6403847"/>
              <a:ext cx="4117848" cy="4541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25184" y="5148071"/>
              <a:ext cx="3477767" cy="170992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15128" y="0"/>
              <a:ext cx="4687824" cy="11064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93280" y="213359"/>
              <a:ext cx="2709672" cy="284378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95" y="0"/>
              <a:ext cx="917447" cy="162153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9405229" y="399795"/>
            <a:ext cx="1365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95" dirty="0">
                <a:latin typeface="Trebuchet MS"/>
                <a:cs typeface="Trebuchet MS"/>
              </a:rPr>
              <a:t>11</a:t>
            </a:r>
            <a:endParaRPr sz="100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771144"/>
            <a:ext cx="9903460" cy="6087110"/>
            <a:chOff x="0" y="771144"/>
            <a:chExt cx="9903460" cy="6087110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771144"/>
              <a:ext cx="993647" cy="213055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18376" y="5660135"/>
              <a:ext cx="3084576" cy="119786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88719" y="6318503"/>
              <a:ext cx="2493263" cy="53949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82182" y="5589985"/>
              <a:ext cx="823594" cy="175895"/>
            </a:xfrm>
            <a:custGeom>
              <a:avLst/>
              <a:gdLst/>
              <a:ahLst/>
              <a:cxnLst/>
              <a:rect l="l" t="t" r="r" b="b"/>
              <a:pathLst>
                <a:path w="823594" h="175895">
                  <a:moveTo>
                    <a:pt x="823441" y="0"/>
                  </a:moveTo>
                  <a:lnTo>
                    <a:pt x="0" y="0"/>
                  </a:lnTo>
                  <a:lnTo>
                    <a:pt x="0" y="175294"/>
                  </a:lnTo>
                  <a:lnTo>
                    <a:pt x="823441" y="175294"/>
                  </a:lnTo>
                  <a:lnTo>
                    <a:pt x="823441" y="0"/>
                  </a:lnTo>
                  <a:close/>
                </a:path>
              </a:pathLst>
            </a:custGeom>
            <a:solidFill>
              <a:srgbClr val="000000">
                <a:alpha val="788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713482" y="5601208"/>
            <a:ext cx="6470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FFFFFF"/>
                </a:solidFill>
                <a:latin typeface="Trebuchet MS"/>
                <a:cs typeface="Trebuchet MS"/>
              </a:rPr>
              <a:t>п</a:t>
            </a:r>
            <a:r>
              <a:rPr sz="700" b="1" spc="-70" dirty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r>
              <a:rPr sz="7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00" b="1" spc="20" dirty="0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sz="700" b="1" spc="15" dirty="0">
                <a:solidFill>
                  <a:srgbClr val="FFFFFF"/>
                </a:solidFill>
                <a:latin typeface="Trebuchet MS"/>
                <a:cs typeface="Trebuchet MS"/>
              </a:rPr>
              <a:t>аз</a:t>
            </a:r>
            <a:r>
              <a:rPr sz="700" b="1" spc="-5" dirty="0">
                <a:solidFill>
                  <a:srgbClr val="FFFFFF"/>
                </a:solidFill>
                <a:latin typeface="Trebuchet MS"/>
                <a:cs typeface="Trebuchet MS"/>
              </a:rPr>
              <a:t>до</a:t>
            </a:r>
            <a:r>
              <a:rPr sz="700" b="1" spc="-10" dirty="0">
                <a:solidFill>
                  <a:srgbClr val="FFFFFF"/>
                </a:solidFill>
                <a:latin typeface="Trebuchet MS"/>
                <a:cs typeface="Trebuchet MS"/>
              </a:rPr>
              <a:t>л</a:t>
            </a:r>
            <a:r>
              <a:rPr sz="700" b="1" spc="-20" dirty="0">
                <a:solidFill>
                  <a:srgbClr val="FFFFFF"/>
                </a:solidFill>
                <a:latin typeface="Trebuchet MS"/>
                <a:cs typeface="Trebuchet MS"/>
              </a:rPr>
              <a:t>ь</a:t>
            </a:r>
            <a:r>
              <a:rPr sz="700" b="1" spc="-5" dirty="0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sz="700" b="1" spc="-25" dirty="0">
                <a:solidFill>
                  <a:srgbClr val="FFFFFF"/>
                </a:solidFill>
                <a:latin typeface="Trebuchet MS"/>
                <a:cs typeface="Trebuchet MS"/>
              </a:rPr>
              <a:t>ы</a:t>
            </a:r>
            <a:r>
              <a:rPr sz="700" b="1" spc="-5" dirty="0">
                <a:solidFill>
                  <a:srgbClr val="FFFFFF"/>
                </a:solidFill>
                <a:latin typeface="Trebuchet MS"/>
                <a:cs typeface="Trebuchet MS"/>
              </a:rPr>
              <a:t>й</a:t>
            </a:r>
            <a:endParaRPr sz="700"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74812" y="2279904"/>
            <a:ext cx="9428480" cy="3689985"/>
            <a:chOff x="474812" y="2279904"/>
            <a:chExt cx="9428480" cy="3689985"/>
          </a:xfrm>
        </p:grpSpPr>
        <p:sp>
          <p:nvSpPr>
            <p:cNvPr id="19" name="object 19"/>
            <p:cNvSpPr/>
            <p:nvPr/>
          </p:nvSpPr>
          <p:spPr>
            <a:xfrm>
              <a:off x="484337" y="5562929"/>
              <a:ext cx="207645" cy="396875"/>
            </a:xfrm>
            <a:custGeom>
              <a:avLst/>
              <a:gdLst/>
              <a:ahLst/>
              <a:cxnLst/>
              <a:rect l="l" t="t" r="r" b="b"/>
              <a:pathLst>
                <a:path w="207645" h="396875">
                  <a:moveTo>
                    <a:pt x="103664" y="0"/>
                  </a:moveTo>
                  <a:lnTo>
                    <a:pt x="64655" y="7590"/>
                  </a:lnTo>
                  <a:lnTo>
                    <a:pt x="30362" y="30362"/>
                  </a:lnTo>
                  <a:lnTo>
                    <a:pt x="7590" y="64655"/>
                  </a:lnTo>
                  <a:lnTo>
                    <a:pt x="0" y="103664"/>
                  </a:lnTo>
                  <a:lnTo>
                    <a:pt x="7590" y="142674"/>
                  </a:lnTo>
                  <a:lnTo>
                    <a:pt x="30363" y="176967"/>
                  </a:lnTo>
                  <a:lnTo>
                    <a:pt x="56751" y="209220"/>
                  </a:lnTo>
                  <a:lnTo>
                    <a:pt x="77276" y="247337"/>
                  </a:lnTo>
                  <a:lnTo>
                    <a:pt x="91937" y="291319"/>
                  </a:lnTo>
                  <a:lnTo>
                    <a:pt x="100733" y="341164"/>
                  </a:lnTo>
                  <a:lnTo>
                    <a:pt x="103665" y="396874"/>
                  </a:lnTo>
                  <a:lnTo>
                    <a:pt x="106597" y="341164"/>
                  </a:lnTo>
                  <a:lnTo>
                    <a:pt x="115394" y="291319"/>
                  </a:lnTo>
                  <a:lnTo>
                    <a:pt x="130054" y="247337"/>
                  </a:lnTo>
                  <a:lnTo>
                    <a:pt x="150579" y="209220"/>
                  </a:lnTo>
                  <a:lnTo>
                    <a:pt x="176967" y="176967"/>
                  </a:lnTo>
                  <a:lnTo>
                    <a:pt x="199739" y="142674"/>
                  </a:lnTo>
                  <a:lnTo>
                    <a:pt x="207330" y="103665"/>
                  </a:lnTo>
                  <a:lnTo>
                    <a:pt x="199739" y="64656"/>
                  </a:lnTo>
                  <a:lnTo>
                    <a:pt x="176967" y="30362"/>
                  </a:lnTo>
                  <a:lnTo>
                    <a:pt x="142674" y="7590"/>
                  </a:lnTo>
                  <a:lnTo>
                    <a:pt x="10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84337" y="5562928"/>
              <a:ext cx="207645" cy="396875"/>
            </a:xfrm>
            <a:custGeom>
              <a:avLst/>
              <a:gdLst/>
              <a:ahLst/>
              <a:cxnLst/>
              <a:rect l="l" t="t" r="r" b="b"/>
              <a:pathLst>
                <a:path w="207645" h="396875">
                  <a:moveTo>
                    <a:pt x="176967" y="30363"/>
                  </a:moveTo>
                  <a:lnTo>
                    <a:pt x="199739" y="64656"/>
                  </a:lnTo>
                  <a:lnTo>
                    <a:pt x="207330" y="103665"/>
                  </a:lnTo>
                  <a:lnTo>
                    <a:pt x="199739" y="142674"/>
                  </a:lnTo>
                  <a:lnTo>
                    <a:pt x="176967" y="176967"/>
                  </a:lnTo>
                  <a:lnTo>
                    <a:pt x="150579" y="209220"/>
                  </a:lnTo>
                  <a:lnTo>
                    <a:pt x="130054" y="247338"/>
                  </a:lnTo>
                  <a:lnTo>
                    <a:pt x="115394" y="291319"/>
                  </a:lnTo>
                  <a:lnTo>
                    <a:pt x="106597" y="341165"/>
                  </a:lnTo>
                  <a:lnTo>
                    <a:pt x="103665" y="396874"/>
                  </a:lnTo>
                  <a:lnTo>
                    <a:pt x="100733" y="341165"/>
                  </a:lnTo>
                  <a:lnTo>
                    <a:pt x="91937" y="291319"/>
                  </a:lnTo>
                  <a:lnTo>
                    <a:pt x="77276" y="247337"/>
                  </a:lnTo>
                  <a:lnTo>
                    <a:pt x="56751" y="209220"/>
                  </a:lnTo>
                  <a:lnTo>
                    <a:pt x="30363" y="176967"/>
                  </a:lnTo>
                  <a:lnTo>
                    <a:pt x="7590" y="142674"/>
                  </a:lnTo>
                  <a:lnTo>
                    <a:pt x="0" y="103665"/>
                  </a:lnTo>
                  <a:lnTo>
                    <a:pt x="7590" y="64655"/>
                  </a:lnTo>
                  <a:lnTo>
                    <a:pt x="30362" y="30362"/>
                  </a:lnTo>
                  <a:lnTo>
                    <a:pt x="64655" y="7590"/>
                  </a:lnTo>
                  <a:lnTo>
                    <a:pt x="103665" y="0"/>
                  </a:lnTo>
                  <a:lnTo>
                    <a:pt x="142674" y="7590"/>
                  </a:lnTo>
                  <a:lnTo>
                    <a:pt x="176967" y="30363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2371" y="5618675"/>
              <a:ext cx="95833" cy="9583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058911" y="2279904"/>
              <a:ext cx="1844040" cy="3048000"/>
            </a:xfrm>
            <a:prstGeom prst="rect">
              <a:avLst/>
            </a:prstGeom>
          </p:spPr>
        </p:pic>
      </p:grpSp>
      <p:graphicFrame>
        <p:nvGraphicFramePr>
          <p:cNvPr id="23" name="object 23"/>
          <p:cNvGraphicFramePr>
            <a:graphicFrameLocks noGrp="1"/>
          </p:cNvGraphicFramePr>
          <p:nvPr/>
        </p:nvGraphicFramePr>
        <p:xfrm>
          <a:off x="6459270" y="1662659"/>
          <a:ext cx="3253103" cy="39987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9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2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14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800" spc="5" dirty="0">
                          <a:latin typeface="Trebuchet MS"/>
                          <a:cs typeface="Trebuchet MS"/>
                        </a:rPr>
                        <a:t>Расположение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100965" marB="0"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R="74930" algn="r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800" b="1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л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изо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й</a:t>
                      </a:r>
                      <a:r>
                        <a:rPr sz="800" b="1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р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айо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н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100965" marB="0"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800" spc="5" dirty="0">
                          <a:latin typeface="Trebuchet MS"/>
                          <a:cs typeface="Trebuchet MS"/>
                        </a:rPr>
                        <a:t>Це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л</a:t>
                      </a:r>
                      <a:r>
                        <a:rPr sz="800" spc="5" dirty="0">
                          <a:latin typeface="Trebuchet MS"/>
                          <a:cs typeface="Trebuchet MS"/>
                        </a:rPr>
                        <a:t>ев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ой</a:t>
                      </a:r>
                      <a:r>
                        <a:rPr sz="8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5" dirty="0">
                          <a:latin typeface="Trebuchet MS"/>
                          <a:cs typeface="Trebuchet MS"/>
                        </a:rPr>
                        <a:t>п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роф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ил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ь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100330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R="74930" algn="r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800" b="1" dirty="0">
                          <a:latin typeface="Trebuchet MS"/>
                          <a:cs typeface="Trebuchet MS"/>
                        </a:rPr>
                        <a:t>Туризм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100330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800" dirty="0">
                          <a:latin typeface="Trebuchet MS"/>
                          <a:cs typeface="Trebuchet MS"/>
                        </a:rPr>
                        <a:t>Пло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щ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д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ь</a:t>
                      </a:r>
                      <a:r>
                        <a:rPr sz="8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10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800" spc="5" dirty="0">
                          <a:latin typeface="Trebuchet MS"/>
                          <a:cs typeface="Trebuchet MS"/>
                        </a:rPr>
                        <a:t>Р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К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102235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R="73660" algn="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800" b="1" spc="-5" dirty="0">
                          <a:latin typeface="Trebuchet MS"/>
                          <a:cs typeface="Trebuchet MS"/>
                        </a:rPr>
                        <a:t>7</a:t>
                      </a:r>
                      <a:r>
                        <a:rPr sz="800" b="1" spc="-10" dirty="0">
                          <a:latin typeface="Trebuchet MS"/>
                          <a:cs typeface="Trebuchet MS"/>
                        </a:rPr>
                        <a:t>4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0</a:t>
                      </a:r>
                      <a:r>
                        <a:rPr sz="800" b="1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Га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102235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800" spc="-10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800" spc="5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б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д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ных</a:t>
                      </a:r>
                      <a:r>
                        <a:rPr sz="8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З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У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100965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R="73660" algn="r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800" b="1" spc="-5" dirty="0">
                          <a:latin typeface="Trebuchet MS"/>
                          <a:cs typeface="Trebuchet MS"/>
                        </a:rPr>
                        <a:t>6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7</a:t>
                      </a:r>
                      <a:r>
                        <a:rPr sz="800" b="1" spc="-10" dirty="0">
                          <a:latin typeface="Trebuchet MS"/>
                          <a:cs typeface="Trebuchet MS"/>
                        </a:rPr>
                        <a:t>3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,3</a:t>
                      </a:r>
                      <a:r>
                        <a:rPr sz="800" b="1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Га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100965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800" spc="-5" dirty="0">
                          <a:latin typeface="Trebuchet MS"/>
                          <a:cs typeface="Trebuchet MS"/>
                        </a:rPr>
                        <a:t>Льготы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100330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R="74295" algn="r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800" b="1" spc="-5" dirty="0">
                          <a:latin typeface="Trebuchet MS"/>
                          <a:cs typeface="Trebuchet MS"/>
                        </a:rPr>
                        <a:t>Р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еж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800" b="1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ТОР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100330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62230" marR="448309">
                        <a:lnSpc>
                          <a:spcPts val="910"/>
                        </a:lnSpc>
                        <a:spcBef>
                          <a:spcPts val="375"/>
                        </a:spcBef>
                      </a:pPr>
                      <a:r>
                        <a:rPr sz="800" spc="5" dirty="0">
                          <a:latin typeface="Trebuchet MS"/>
                          <a:cs typeface="Trebuchet MS"/>
                        </a:rPr>
                        <a:t>Ра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сстоян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8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д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о  </a:t>
                      </a:r>
                      <a:r>
                        <a:rPr sz="800" spc="10" dirty="0">
                          <a:latin typeface="Trebuchet MS"/>
                          <a:cs typeface="Trebuchet MS"/>
                        </a:rPr>
                        <a:t>аэропорта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7625" marB="0">
                    <a:lnT w="9525">
                      <a:solidFill>
                        <a:srgbClr val="BFBFBF"/>
                      </a:solidFill>
                      <a:prstDash val="solid"/>
                    </a:lnT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BFBFBF"/>
                      </a:solidFill>
                      <a:prstDash val="solid"/>
                    </a:lnT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R="74295" algn="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800" b="1" dirty="0"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sz="800" b="1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км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99695" marB="0">
                    <a:lnT w="9525">
                      <a:solidFill>
                        <a:srgbClr val="BFBFBF"/>
                      </a:solidFill>
                      <a:prstDash val="solid"/>
                    </a:lnT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3728">
                <a:tc gridSpan="3"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0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Инфраструктура</a:t>
                      </a:r>
                      <a:r>
                        <a:rPr sz="10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ТРК</a:t>
                      </a:r>
                      <a:r>
                        <a:rPr sz="10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«Зеленовские</a:t>
                      </a:r>
                      <a:r>
                        <a:rPr sz="10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озерки»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64135" marB="0">
                    <a:solidFill>
                      <a:srgbClr val="8AA2C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2340"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800" spc="10" dirty="0">
                          <a:latin typeface="Trebuchet MS"/>
                          <a:cs typeface="Trebuchet MS"/>
                        </a:rPr>
                        <a:t>Водоснабжение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8900" marB="0"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214629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800" b="1" spc="5" dirty="0">
                          <a:latin typeface="Trebuchet MS"/>
                          <a:cs typeface="Trebuchet MS"/>
                        </a:rPr>
                        <a:t>скважина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8900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429895" marR="149860" indent="106680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b="1" spc="-5" dirty="0">
                          <a:solidFill>
                            <a:srgbClr val="0070C0"/>
                          </a:solidFill>
                          <a:latin typeface="Trebuchet MS"/>
                          <a:cs typeface="Trebuchet MS"/>
                        </a:rPr>
                        <a:t>З</a:t>
                      </a:r>
                      <a:r>
                        <a:rPr sz="800" b="1" dirty="0">
                          <a:solidFill>
                            <a:srgbClr val="0070C0"/>
                          </a:solidFill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800" b="1" spc="-70" dirty="0">
                          <a:solidFill>
                            <a:srgbClr val="0070C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b="1" spc="-5" dirty="0">
                          <a:solidFill>
                            <a:srgbClr val="0070C0"/>
                          </a:solidFill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800" b="1" dirty="0">
                          <a:solidFill>
                            <a:srgbClr val="0070C0"/>
                          </a:solidFill>
                          <a:latin typeface="Trebuchet MS"/>
                          <a:cs typeface="Trebuchet MS"/>
                        </a:rPr>
                        <a:t>чет  </a:t>
                      </a:r>
                      <a:r>
                        <a:rPr sz="800" b="1" spc="-5" dirty="0">
                          <a:solidFill>
                            <a:srgbClr val="0070C0"/>
                          </a:solidFill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800" b="1" dirty="0">
                          <a:solidFill>
                            <a:srgbClr val="0070C0"/>
                          </a:solidFill>
                          <a:latin typeface="Trebuchet MS"/>
                          <a:cs typeface="Trebuchet MS"/>
                        </a:rPr>
                        <a:t>нве</a:t>
                      </a:r>
                      <a:r>
                        <a:rPr sz="800" b="1" spc="-5" dirty="0">
                          <a:solidFill>
                            <a:srgbClr val="0070C0"/>
                          </a:solidFill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800" b="1" spc="5" dirty="0">
                          <a:solidFill>
                            <a:srgbClr val="0070C0"/>
                          </a:solidFill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800" b="1" spc="-5" dirty="0">
                          <a:solidFill>
                            <a:srgbClr val="0070C0"/>
                          </a:solidFill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800" b="1" spc="5" dirty="0">
                          <a:solidFill>
                            <a:srgbClr val="0070C0"/>
                          </a:solidFill>
                          <a:latin typeface="Trebuchet MS"/>
                          <a:cs typeface="Trebuchet MS"/>
                        </a:rPr>
                        <a:t>р</a:t>
                      </a:r>
                      <a:r>
                        <a:rPr sz="800" b="1" spc="-5" dirty="0">
                          <a:solidFill>
                            <a:srgbClr val="0070C0"/>
                          </a:solidFill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800" b="1" dirty="0">
                          <a:solidFill>
                            <a:srgbClr val="0070C0"/>
                          </a:solidFill>
                          <a:latin typeface="Trebuchet MS"/>
                          <a:cs typeface="Trebuchet MS"/>
                        </a:rPr>
                        <a:t>в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7465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2340"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800" spc="5" dirty="0">
                          <a:latin typeface="Trebuchet MS"/>
                          <a:cs typeface="Trebuchet MS"/>
                        </a:rPr>
                        <a:t>Водоотведение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8265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214629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800" b="1" spc="35" dirty="0">
                          <a:latin typeface="Trebuchet MS"/>
                          <a:cs typeface="Trebuchet MS"/>
                        </a:rPr>
                        <a:t>ЛОС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8265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429895" marR="149860" indent="106680">
                        <a:lnSpc>
                          <a:spcPts val="910"/>
                        </a:lnSpc>
                        <a:spcBef>
                          <a:spcPts val="290"/>
                        </a:spcBef>
                      </a:pPr>
                      <a:r>
                        <a:rPr sz="800" b="1" spc="-5" dirty="0">
                          <a:solidFill>
                            <a:srgbClr val="0070C0"/>
                          </a:solidFill>
                          <a:latin typeface="Trebuchet MS"/>
                          <a:cs typeface="Trebuchet MS"/>
                        </a:rPr>
                        <a:t>З</a:t>
                      </a:r>
                      <a:r>
                        <a:rPr sz="800" b="1" dirty="0">
                          <a:solidFill>
                            <a:srgbClr val="0070C0"/>
                          </a:solidFill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800" b="1" spc="-70" dirty="0">
                          <a:solidFill>
                            <a:srgbClr val="0070C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b="1" spc="-5" dirty="0">
                          <a:solidFill>
                            <a:srgbClr val="0070C0"/>
                          </a:solidFill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800" b="1" dirty="0">
                          <a:solidFill>
                            <a:srgbClr val="0070C0"/>
                          </a:solidFill>
                          <a:latin typeface="Trebuchet MS"/>
                          <a:cs typeface="Trebuchet MS"/>
                        </a:rPr>
                        <a:t>чет  </a:t>
                      </a:r>
                      <a:r>
                        <a:rPr sz="800" b="1" spc="-5" dirty="0">
                          <a:solidFill>
                            <a:srgbClr val="0070C0"/>
                          </a:solidFill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800" b="1" dirty="0">
                          <a:solidFill>
                            <a:srgbClr val="0070C0"/>
                          </a:solidFill>
                          <a:latin typeface="Trebuchet MS"/>
                          <a:cs typeface="Trebuchet MS"/>
                        </a:rPr>
                        <a:t>нве</a:t>
                      </a:r>
                      <a:r>
                        <a:rPr sz="800" b="1" spc="-5" dirty="0">
                          <a:solidFill>
                            <a:srgbClr val="0070C0"/>
                          </a:solidFill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800" b="1" spc="5" dirty="0">
                          <a:solidFill>
                            <a:srgbClr val="0070C0"/>
                          </a:solidFill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800" b="1" spc="-5" dirty="0">
                          <a:solidFill>
                            <a:srgbClr val="0070C0"/>
                          </a:solidFill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800" b="1" spc="5" dirty="0">
                          <a:solidFill>
                            <a:srgbClr val="0070C0"/>
                          </a:solidFill>
                          <a:latin typeface="Trebuchet MS"/>
                          <a:cs typeface="Trebuchet MS"/>
                        </a:rPr>
                        <a:t>р</a:t>
                      </a:r>
                      <a:r>
                        <a:rPr sz="800" b="1" spc="-5" dirty="0">
                          <a:solidFill>
                            <a:srgbClr val="0070C0"/>
                          </a:solidFill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800" b="1" dirty="0">
                          <a:solidFill>
                            <a:srgbClr val="0070C0"/>
                          </a:solidFill>
                          <a:latin typeface="Trebuchet MS"/>
                          <a:cs typeface="Trebuchet MS"/>
                        </a:rPr>
                        <a:t>в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6830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800" spc="5" dirty="0">
                          <a:latin typeface="Trebuchet MS"/>
                          <a:cs typeface="Trebuchet MS"/>
                        </a:rPr>
                        <a:t>Электроснабжение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1915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214629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800" b="1" spc="-10" dirty="0">
                          <a:latin typeface="Trebuchet MS"/>
                          <a:cs typeface="Trebuchet MS"/>
                        </a:rPr>
                        <a:t>4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,9</a:t>
                      </a:r>
                      <a:r>
                        <a:rPr sz="800" b="1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т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1915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52387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800" dirty="0">
                          <a:latin typeface="Trebuchet MS"/>
                          <a:cs typeface="Trebuchet MS"/>
                        </a:rPr>
                        <a:t>Q4</a:t>
                      </a:r>
                      <a:r>
                        <a:rPr sz="8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0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22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1915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2340">
                <a:tc>
                  <a:txBody>
                    <a:bodyPr/>
                    <a:lstStyle/>
                    <a:p>
                      <a:pPr marL="73660" marR="375285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spc="-5" dirty="0">
                          <a:latin typeface="Trebuchet MS"/>
                          <a:cs typeface="Trebuchet MS"/>
                        </a:rPr>
                        <a:t>Термальное 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5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д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осн</a:t>
                      </a:r>
                      <a:r>
                        <a:rPr sz="800" spc="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б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ж</a:t>
                      </a:r>
                      <a:r>
                        <a:rPr sz="800" spc="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н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е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7465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214629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800" b="1" dirty="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800" b="1" spc="-10" dirty="0">
                          <a:latin typeface="Trebuchet MS"/>
                          <a:cs typeface="Trebuchet MS"/>
                        </a:rPr>
                        <a:t>4</a:t>
                      </a:r>
                      <a:r>
                        <a:rPr sz="800" b="1" spc="5" dirty="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6</a:t>
                      </a:r>
                      <a:r>
                        <a:rPr sz="800" b="1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л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/с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ек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9535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522605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800" dirty="0">
                          <a:latin typeface="Trebuchet MS"/>
                          <a:cs typeface="Trebuchet MS"/>
                        </a:rPr>
                        <a:t>Q3</a:t>
                      </a:r>
                      <a:r>
                        <a:rPr sz="8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0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24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9535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800" spc="5" dirty="0">
                          <a:latin typeface="Trebuchet MS"/>
                          <a:cs typeface="Trebuchet MS"/>
                        </a:rPr>
                        <a:t>Газоснабжение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2550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521970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800" dirty="0">
                          <a:latin typeface="Trebuchet MS"/>
                          <a:cs typeface="Trebuchet MS"/>
                        </a:rPr>
                        <a:t>Q4</a:t>
                      </a:r>
                      <a:r>
                        <a:rPr sz="8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0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24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2550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7999"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800" spc="-10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сно</a:t>
                      </a:r>
                      <a:r>
                        <a:rPr sz="800" spc="5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ная</a:t>
                      </a:r>
                      <a:r>
                        <a:rPr sz="8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д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орога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4455" marB="0">
                    <a:lnT w="9525">
                      <a:solidFill>
                        <a:srgbClr val="BFBFBF"/>
                      </a:solidFill>
                      <a:prstDash val="solid"/>
                    </a:lnT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214629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800" b="1" dirty="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sz="800" b="1" spc="5" dirty="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7</a:t>
                      </a:r>
                      <a:r>
                        <a:rPr sz="800" b="1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км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4455" marB="0">
                    <a:lnT w="9525">
                      <a:solidFill>
                        <a:srgbClr val="BFBFBF"/>
                      </a:solidFill>
                      <a:prstDash val="solid"/>
                    </a:lnT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522605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800" dirty="0">
                          <a:latin typeface="Trebuchet MS"/>
                          <a:cs typeface="Trebuchet MS"/>
                        </a:rPr>
                        <a:t>Q4</a:t>
                      </a:r>
                      <a:r>
                        <a:rPr sz="8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0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23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4455" marB="0">
                    <a:lnT w="9525">
                      <a:solidFill>
                        <a:srgbClr val="BFBFBF"/>
                      </a:solidFill>
                      <a:prstDash val="solid"/>
                    </a:lnT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24" name="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636126" y="2755215"/>
            <a:ext cx="90683" cy="90683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666908" y="5188096"/>
            <a:ext cx="90684" cy="90684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666908" y="4898191"/>
            <a:ext cx="90684" cy="9068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666908" y="4602295"/>
            <a:ext cx="90684" cy="90684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5382767" y="904863"/>
            <a:ext cx="1320165" cy="1226185"/>
            <a:chOff x="5382767" y="904863"/>
            <a:chExt cx="1320165" cy="1226185"/>
          </a:xfrm>
        </p:grpSpPr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382767" y="1143000"/>
              <a:ext cx="1319784" cy="98755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435113" y="904863"/>
              <a:ext cx="1214344" cy="880400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-34925" y="0"/>
            <a:ext cx="7868284" cy="6911975"/>
            <a:chOff x="-34925" y="0"/>
            <a:chExt cx="7868284" cy="6911975"/>
          </a:xfrm>
        </p:grpSpPr>
        <p:sp>
          <p:nvSpPr>
            <p:cNvPr id="32" name="object 32"/>
            <p:cNvSpPr/>
            <p:nvPr/>
          </p:nvSpPr>
          <p:spPr>
            <a:xfrm>
              <a:off x="2366948" y="1244677"/>
              <a:ext cx="554355" cy="608330"/>
            </a:xfrm>
            <a:custGeom>
              <a:avLst/>
              <a:gdLst/>
              <a:ahLst/>
              <a:cxnLst/>
              <a:rect l="l" t="t" r="r" b="b"/>
              <a:pathLst>
                <a:path w="554355" h="608330">
                  <a:moveTo>
                    <a:pt x="240866" y="0"/>
                  </a:moveTo>
                  <a:lnTo>
                    <a:pt x="0" y="421516"/>
                  </a:lnTo>
                  <a:lnTo>
                    <a:pt x="246887" y="608187"/>
                  </a:lnTo>
                  <a:lnTo>
                    <a:pt x="252910" y="445602"/>
                  </a:lnTo>
                  <a:lnTo>
                    <a:pt x="355277" y="361299"/>
                  </a:lnTo>
                  <a:lnTo>
                    <a:pt x="469689" y="313126"/>
                  </a:lnTo>
                  <a:lnTo>
                    <a:pt x="553991" y="204736"/>
                  </a:lnTo>
                  <a:lnTo>
                    <a:pt x="240866" y="0"/>
                  </a:lnTo>
                  <a:close/>
                </a:path>
              </a:pathLst>
            </a:custGeom>
            <a:solidFill>
              <a:srgbClr val="000000">
                <a:alpha val="6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366948" y="1244677"/>
              <a:ext cx="554355" cy="608330"/>
            </a:xfrm>
            <a:custGeom>
              <a:avLst/>
              <a:gdLst/>
              <a:ahLst/>
              <a:cxnLst/>
              <a:rect l="l" t="t" r="r" b="b"/>
              <a:pathLst>
                <a:path w="554355" h="608330">
                  <a:moveTo>
                    <a:pt x="0" y="421515"/>
                  </a:moveTo>
                  <a:lnTo>
                    <a:pt x="246887" y="608187"/>
                  </a:lnTo>
                  <a:lnTo>
                    <a:pt x="252909" y="445602"/>
                  </a:lnTo>
                  <a:lnTo>
                    <a:pt x="355277" y="361299"/>
                  </a:lnTo>
                  <a:lnTo>
                    <a:pt x="469688" y="313126"/>
                  </a:lnTo>
                  <a:lnTo>
                    <a:pt x="553992" y="204736"/>
                  </a:lnTo>
                  <a:lnTo>
                    <a:pt x="240866" y="0"/>
                  </a:lnTo>
                  <a:lnTo>
                    <a:pt x="0" y="421515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776826" y="1666194"/>
              <a:ext cx="1144270" cy="1716405"/>
            </a:xfrm>
            <a:custGeom>
              <a:avLst/>
              <a:gdLst/>
              <a:ahLst/>
              <a:cxnLst/>
              <a:rect l="l" t="t" r="r" b="b"/>
              <a:pathLst>
                <a:path w="1144270" h="1716404">
                  <a:moveTo>
                    <a:pt x="1046429" y="1246482"/>
                  </a:moveTo>
                  <a:lnTo>
                    <a:pt x="373343" y="1246482"/>
                  </a:lnTo>
                  <a:lnTo>
                    <a:pt x="849053" y="1499391"/>
                  </a:lnTo>
                  <a:lnTo>
                    <a:pt x="758728" y="1661975"/>
                  </a:lnTo>
                  <a:lnTo>
                    <a:pt x="830988" y="1716170"/>
                  </a:lnTo>
                  <a:lnTo>
                    <a:pt x="891204" y="1637888"/>
                  </a:lnTo>
                  <a:lnTo>
                    <a:pt x="879161" y="1577672"/>
                  </a:lnTo>
                  <a:lnTo>
                    <a:pt x="897227" y="1505412"/>
                  </a:lnTo>
                  <a:lnTo>
                    <a:pt x="1047767" y="1258525"/>
                  </a:lnTo>
                  <a:lnTo>
                    <a:pt x="1046429" y="1246482"/>
                  </a:lnTo>
                  <a:close/>
                </a:path>
                <a:path w="1144270" h="1716404">
                  <a:moveTo>
                    <a:pt x="596144" y="0"/>
                  </a:moveTo>
                  <a:lnTo>
                    <a:pt x="0" y="1144113"/>
                  </a:lnTo>
                  <a:lnTo>
                    <a:pt x="12043" y="1306697"/>
                  </a:lnTo>
                  <a:lnTo>
                    <a:pt x="270974" y="1421109"/>
                  </a:lnTo>
                  <a:lnTo>
                    <a:pt x="373343" y="1246482"/>
                  </a:lnTo>
                  <a:lnTo>
                    <a:pt x="1046429" y="1246482"/>
                  </a:lnTo>
                  <a:lnTo>
                    <a:pt x="1035724" y="1150134"/>
                  </a:lnTo>
                  <a:lnTo>
                    <a:pt x="1059811" y="1047766"/>
                  </a:lnTo>
                  <a:lnTo>
                    <a:pt x="1132071" y="939377"/>
                  </a:lnTo>
                  <a:lnTo>
                    <a:pt x="1023680" y="728619"/>
                  </a:lnTo>
                  <a:lnTo>
                    <a:pt x="1144113" y="620229"/>
                  </a:lnTo>
                  <a:lnTo>
                    <a:pt x="1089919" y="553991"/>
                  </a:lnTo>
                  <a:lnTo>
                    <a:pt x="1035724" y="349255"/>
                  </a:lnTo>
                  <a:lnTo>
                    <a:pt x="1035724" y="258930"/>
                  </a:lnTo>
                  <a:lnTo>
                    <a:pt x="1020670" y="228822"/>
                  </a:lnTo>
                  <a:lnTo>
                    <a:pt x="903248" y="228822"/>
                  </a:lnTo>
                  <a:lnTo>
                    <a:pt x="849053" y="198714"/>
                  </a:lnTo>
                  <a:lnTo>
                    <a:pt x="596144" y="0"/>
                  </a:lnTo>
                  <a:close/>
                </a:path>
                <a:path w="1144270" h="1716404">
                  <a:moveTo>
                    <a:pt x="999594" y="186670"/>
                  </a:moveTo>
                  <a:lnTo>
                    <a:pt x="903248" y="228822"/>
                  </a:lnTo>
                  <a:lnTo>
                    <a:pt x="1020670" y="228822"/>
                  </a:lnTo>
                  <a:lnTo>
                    <a:pt x="999594" y="186670"/>
                  </a:lnTo>
                  <a:close/>
                </a:path>
              </a:pathLst>
            </a:custGeom>
            <a:solidFill>
              <a:srgbClr val="E79F68">
                <a:alpha val="270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76826" y="1666194"/>
              <a:ext cx="1144270" cy="1716405"/>
            </a:xfrm>
            <a:custGeom>
              <a:avLst/>
              <a:gdLst/>
              <a:ahLst/>
              <a:cxnLst/>
              <a:rect l="l" t="t" r="r" b="b"/>
              <a:pathLst>
                <a:path w="1144270" h="1716404">
                  <a:moveTo>
                    <a:pt x="596143" y="0"/>
                  </a:moveTo>
                  <a:lnTo>
                    <a:pt x="849053" y="198714"/>
                  </a:lnTo>
                  <a:lnTo>
                    <a:pt x="903247" y="228822"/>
                  </a:lnTo>
                  <a:lnTo>
                    <a:pt x="999594" y="186671"/>
                  </a:lnTo>
                  <a:lnTo>
                    <a:pt x="1035724" y="258931"/>
                  </a:lnTo>
                  <a:lnTo>
                    <a:pt x="1035724" y="349255"/>
                  </a:lnTo>
                  <a:lnTo>
                    <a:pt x="1089919" y="553992"/>
                  </a:lnTo>
                  <a:lnTo>
                    <a:pt x="1144114" y="620230"/>
                  </a:lnTo>
                  <a:lnTo>
                    <a:pt x="1023681" y="728619"/>
                  </a:lnTo>
                  <a:lnTo>
                    <a:pt x="1132071" y="939377"/>
                  </a:lnTo>
                  <a:lnTo>
                    <a:pt x="1059811" y="1047768"/>
                  </a:lnTo>
                  <a:lnTo>
                    <a:pt x="1035724" y="1150136"/>
                  </a:lnTo>
                  <a:lnTo>
                    <a:pt x="1047768" y="1258525"/>
                  </a:lnTo>
                  <a:lnTo>
                    <a:pt x="897226" y="1505413"/>
                  </a:lnTo>
                  <a:lnTo>
                    <a:pt x="879161" y="1577673"/>
                  </a:lnTo>
                  <a:lnTo>
                    <a:pt x="891204" y="1637890"/>
                  </a:lnTo>
                  <a:lnTo>
                    <a:pt x="830988" y="1716171"/>
                  </a:lnTo>
                  <a:lnTo>
                    <a:pt x="758728" y="1661976"/>
                  </a:lnTo>
                  <a:lnTo>
                    <a:pt x="849053" y="1499392"/>
                  </a:lnTo>
                  <a:lnTo>
                    <a:pt x="373342" y="1246482"/>
                  </a:lnTo>
                  <a:lnTo>
                    <a:pt x="270974" y="1421110"/>
                  </a:lnTo>
                  <a:lnTo>
                    <a:pt x="12043" y="1306699"/>
                  </a:lnTo>
                  <a:lnTo>
                    <a:pt x="0" y="1144114"/>
                  </a:lnTo>
                  <a:lnTo>
                    <a:pt x="596143" y="0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059844" y="2918697"/>
              <a:ext cx="566420" cy="387350"/>
            </a:xfrm>
            <a:custGeom>
              <a:avLst/>
              <a:gdLst/>
              <a:ahLst/>
              <a:cxnLst/>
              <a:rect l="l" t="t" r="r" b="b"/>
              <a:pathLst>
                <a:path w="566419" h="387350">
                  <a:moveTo>
                    <a:pt x="84303" y="0"/>
                  </a:moveTo>
                  <a:lnTo>
                    <a:pt x="0" y="156020"/>
                  </a:lnTo>
                  <a:lnTo>
                    <a:pt x="481732" y="387163"/>
                  </a:lnTo>
                  <a:lnTo>
                    <a:pt x="566036" y="242699"/>
                  </a:lnTo>
                  <a:lnTo>
                    <a:pt x="84303" y="0"/>
                  </a:lnTo>
                  <a:close/>
                </a:path>
              </a:pathLst>
            </a:custGeom>
            <a:solidFill>
              <a:srgbClr val="000000">
                <a:alpha val="6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059844" y="2918697"/>
              <a:ext cx="566420" cy="387350"/>
            </a:xfrm>
            <a:custGeom>
              <a:avLst/>
              <a:gdLst/>
              <a:ahLst/>
              <a:cxnLst/>
              <a:rect l="l" t="t" r="r" b="b"/>
              <a:pathLst>
                <a:path w="566419" h="387350">
                  <a:moveTo>
                    <a:pt x="0" y="156020"/>
                  </a:moveTo>
                  <a:lnTo>
                    <a:pt x="84303" y="0"/>
                  </a:lnTo>
                  <a:lnTo>
                    <a:pt x="566036" y="242699"/>
                  </a:lnTo>
                  <a:lnTo>
                    <a:pt x="481732" y="387163"/>
                  </a:lnTo>
                  <a:lnTo>
                    <a:pt x="0" y="156020"/>
                  </a:lnTo>
                  <a:close/>
                </a:path>
              </a:pathLst>
            </a:custGeom>
            <a:ln w="9525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650371" y="3015043"/>
              <a:ext cx="716915" cy="656590"/>
            </a:xfrm>
            <a:custGeom>
              <a:avLst/>
              <a:gdLst/>
              <a:ahLst/>
              <a:cxnLst/>
              <a:rect l="l" t="t" r="r" b="b"/>
              <a:pathLst>
                <a:path w="716914" h="656589">
                  <a:moveTo>
                    <a:pt x="114411" y="0"/>
                  </a:moveTo>
                  <a:lnTo>
                    <a:pt x="18065" y="30109"/>
                  </a:lnTo>
                  <a:lnTo>
                    <a:pt x="0" y="186672"/>
                  </a:lnTo>
                  <a:lnTo>
                    <a:pt x="367322" y="355277"/>
                  </a:lnTo>
                  <a:lnTo>
                    <a:pt x="313126" y="475711"/>
                  </a:lnTo>
                  <a:lnTo>
                    <a:pt x="656361" y="656360"/>
                  </a:lnTo>
                  <a:lnTo>
                    <a:pt x="662382" y="596144"/>
                  </a:lnTo>
                  <a:lnTo>
                    <a:pt x="686469" y="566035"/>
                  </a:lnTo>
                  <a:lnTo>
                    <a:pt x="716577" y="499797"/>
                  </a:lnTo>
                  <a:lnTo>
                    <a:pt x="463668" y="373343"/>
                  </a:lnTo>
                  <a:lnTo>
                    <a:pt x="560014" y="186672"/>
                  </a:lnTo>
                  <a:lnTo>
                    <a:pt x="114411" y="0"/>
                  </a:lnTo>
                  <a:close/>
                </a:path>
              </a:pathLst>
            </a:custGeom>
            <a:solidFill>
              <a:srgbClr val="E79F68">
                <a:alpha val="270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650371" y="3015043"/>
              <a:ext cx="716915" cy="656590"/>
            </a:xfrm>
            <a:custGeom>
              <a:avLst/>
              <a:gdLst/>
              <a:ahLst/>
              <a:cxnLst/>
              <a:rect l="l" t="t" r="r" b="b"/>
              <a:pathLst>
                <a:path w="716914" h="656589">
                  <a:moveTo>
                    <a:pt x="0" y="186671"/>
                  </a:moveTo>
                  <a:lnTo>
                    <a:pt x="18064" y="30108"/>
                  </a:lnTo>
                  <a:lnTo>
                    <a:pt x="114411" y="0"/>
                  </a:lnTo>
                  <a:lnTo>
                    <a:pt x="560013" y="186671"/>
                  </a:lnTo>
                  <a:lnTo>
                    <a:pt x="463667" y="373342"/>
                  </a:lnTo>
                  <a:lnTo>
                    <a:pt x="716577" y="499797"/>
                  </a:lnTo>
                  <a:lnTo>
                    <a:pt x="686468" y="566035"/>
                  </a:lnTo>
                  <a:lnTo>
                    <a:pt x="662382" y="596143"/>
                  </a:lnTo>
                  <a:lnTo>
                    <a:pt x="656360" y="656360"/>
                  </a:lnTo>
                  <a:lnTo>
                    <a:pt x="313126" y="475710"/>
                  </a:lnTo>
                  <a:lnTo>
                    <a:pt x="367321" y="355277"/>
                  </a:lnTo>
                  <a:lnTo>
                    <a:pt x="0" y="186671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113227" y="3195364"/>
              <a:ext cx="205876" cy="246160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2226712" y="3252786"/>
              <a:ext cx="213360" cy="259715"/>
            </a:xfrm>
            <a:custGeom>
              <a:avLst/>
              <a:gdLst/>
              <a:ahLst/>
              <a:cxnLst/>
              <a:rect l="l" t="t" r="r" b="b"/>
              <a:pathLst>
                <a:path w="213360" h="259714">
                  <a:moveTo>
                    <a:pt x="88102" y="0"/>
                  </a:moveTo>
                  <a:lnTo>
                    <a:pt x="0" y="185479"/>
                  </a:lnTo>
                  <a:lnTo>
                    <a:pt x="139109" y="259671"/>
                  </a:lnTo>
                  <a:lnTo>
                    <a:pt x="153021" y="236486"/>
                  </a:lnTo>
                  <a:lnTo>
                    <a:pt x="111287" y="208664"/>
                  </a:lnTo>
                  <a:lnTo>
                    <a:pt x="213301" y="69555"/>
                  </a:lnTo>
                  <a:lnTo>
                    <a:pt x="88102" y="0"/>
                  </a:lnTo>
                  <a:close/>
                </a:path>
              </a:pathLst>
            </a:custGeom>
            <a:solidFill>
              <a:srgbClr val="000000">
                <a:alpha val="6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226712" y="3252786"/>
              <a:ext cx="213360" cy="259715"/>
            </a:xfrm>
            <a:custGeom>
              <a:avLst/>
              <a:gdLst/>
              <a:ahLst/>
              <a:cxnLst/>
              <a:rect l="l" t="t" r="r" b="b"/>
              <a:pathLst>
                <a:path w="213360" h="259714">
                  <a:moveTo>
                    <a:pt x="88102" y="0"/>
                  </a:moveTo>
                  <a:lnTo>
                    <a:pt x="213302" y="69555"/>
                  </a:lnTo>
                  <a:lnTo>
                    <a:pt x="111287" y="208665"/>
                  </a:lnTo>
                  <a:lnTo>
                    <a:pt x="153021" y="236487"/>
                  </a:lnTo>
                  <a:lnTo>
                    <a:pt x="139109" y="259672"/>
                  </a:lnTo>
                  <a:lnTo>
                    <a:pt x="0" y="185480"/>
                  </a:lnTo>
                  <a:lnTo>
                    <a:pt x="88102" y="0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340923" y="3311354"/>
              <a:ext cx="137899" cy="184269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2616220" y="3313066"/>
              <a:ext cx="301625" cy="250825"/>
            </a:xfrm>
            <a:custGeom>
              <a:avLst/>
              <a:gdLst/>
              <a:ahLst/>
              <a:cxnLst/>
              <a:rect l="l" t="t" r="r" b="b"/>
              <a:pathLst>
                <a:path w="301625" h="250825">
                  <a:moveTo>
                    <a:pt x="51005" y="0"/>
                  </a:moveTo>
                  <a:lnTo>
                    <a:pt x="0" y="69555"/>
                  </a:lnTo>
                  <a:lnTo>
                    <a:pt x="241122" y="250397"/>
                  </a:lnTo>
                  <a:lnTo>
                    <a:pt x="301404" y="148384"/>
                  </a:lnTo>
                  <a:lnTo>
                    <a:pt x="51005" y="0"/>
                  </a:lnTo>
                  <a:close/>
                </a:path>
              </a:pathLst>
            </a:custGeom>
            <a:solidFill>
              <a:srgbClr val="000000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616220" y="3313066"/>
              <a:ext cx="301625" cy="250825"/>
            </a:xfrm>
            <a:custGeom>
              <a:avLst/>
              <a:gdLst/>
              <a:ahLst/>
              <a:cxnLst/>
              <a:rect l="l" t="t" r="r" b="b"/>
              <a:pathLst>
                <a:path w="301625" h="250825">
                  <a:moveTo>
                    <a:pt x="51006" y="0"/>
                  </a:moveTo>
                  <a:lnTo>
                    <a:pt x="0" y="69555"/>
                  </a:lnTo>
                  <a:lnTo>
                    <a:pt x="241123" y="250397"/>
                  </a:lnTo>
                  <a:lnTo>
                    <a:pt x="301404" y="148383"/>
                  </a:lnTo>
                  <a:lnTo>
                    <a:pt x="51006" y="0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857342" y="3456814"/>
              <a:ext cx="269240" cy="227329"/>
            </a:xfrm>
            <a:custGeom>
              <a:avLst/>
              <a:gdLst/>
              <a:ahLst/>
              <a:cxnLst/>
              <a:rect l="l" t="t" r="r" b="b"/>
              <a:pathLst>
                <a:path w="269239" h="227329">
                  <a:moveTo>
                    <a:pt x="69555" y="0"/>
                  </a:moveTo>
                  <a:lnTo>
                    <a:pt x="0" y="106650"/>
                  </a:lnTo>
                  <a:lnTo>
                    <a:pt x="185480" y="227213"/>
                  </a:lnTo>
                  <a:lnTo>
                    <a:pt x="268946" y="125199"/>
                  </a:lnTo>
                  <a:lnTo>
                    <a:pt x="69555" y="0"/>
                  </a:lnTo>
                  <a:close/>
                </a:path>
              </a:pathLst>
            </a:custGeom>
            <a:solidFill>
              <a:srgbClr val="000000">
                <a:alpha val="6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857342" y="3456814"/>
              <a:ext cx="269240" cy="227329"/>
            </a:xfrm>
            <a:custGeom>
              <a:avLst/>
              <a:gdLst/>
              <a:ahLst/>
              <a:cxnLst/>
              <a:rect l="l" t="t" r="r" b="b"/>
              <a:pathLst>
                <a:path w="269239" h="227329">
                  <a:moveTo>
                    <a:pt x="69555" y="0"/>
                  </a:moveTo>
                  <a:lnTo>
                    <a:pt x="268946" y="125199"/>
                  </a:lnTo>
                  <a:lnTo>
                    <a:pt x="185480" y="227213"/>
                  </a:lnTo>
                  <a:lnTo>
                    <a:pt x="0" y="106650"/>
                  </a:lnTo>
                  <a:lnTo>
                    <a:pt x="69555" y="0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068933" y="3580301"/>
              <a:ext cx="323377" cy="198178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3209754" y="3711849"/>
              <a:ext cx="334010" cy="259715"/>
            </a:xfrm>
            <a:custGeom>
              <a:avLst/>
              <a:gdLst/>
              <a:ahLst/>
              <a:cxnLst/>
              <a:rect l="l" t="t" r="r" b="b"/>
              <a:pathLst>
                <a:path w="334010" h="259714">
                  <a:moveTo>
                    <a:pt x="180842" y="0"/>
                  </a:moveTo>
                  <a:lnTo>
                    <a:pt x="97377" y="23183"/>
                  </a:lnTo>
                  <a:lnTo>
                    <a:pt x="55643" y="69555"/>
                  </a:lnTo>
                  <a:lnTo>
                    <a:pt x="0" y="102014"/>
                  </a:lnTo>
                  <a:lnTo>
                    <a:pt x="102014" y="157657"/>
                  </a:lnTo>
                  <a:lnTo>
                    <a:pt x="194754" y="259671"/>
                  </a:lnTo>
                  <a:lnTo>
                    <a:pt x="333863" y="176206"/>
                  </a:lnTo>
                  <a:lnTo>
                    <a:pt x="329227" y="102014"/>
                  </a:lnTo>
                  <a:lnTo>
                    <a:pt x="180842" y="0"/>
                  </a:lnTo>
                  <a:close/>
                </a:path>
              </a:pathLst>
            </a:custGeom>
            <a:solidFill>
              <a:srgbClr val="E79F68">
                <a:alpha val="270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209754" y="3711849"/>
              <a:ext cx="334010" cy="259715"/>
            </a:xfrm>
            <a:custGeom>
              <a:avLst/>
              <a:gdLst/>
              <a:ahLst/>
              <a:cxnLst/>
              <a:rect l="l" t="t" r="r" b="b"/>
              <a:pathLst>
                <a:path w="334010" h="259714">
                  <a:moveTo>
                    <a:pt x="0" y="102014"/>
                  </a:moveTo>
                  <a:lnTo>
                    <a:pt x="55643" y="69555"/>
                  </a:lnTo>
                  <a:lnTo>
                    <a:pt x="97377" y="23184"/>
                  </a:lnTo>
                  <a:lnTo>
                    <a:pt x="180843" y="0"/>
                  </a:lnTo>
                  <a:lnTo>
                    <a:pt x="329226" y="102014"/>
                  </a:lnTo>
                  <a:lnTo>
                    <a:pt x="333864" y="176206"/>
                  </a:lnTo>
                  <a:lnTo>
                    <a:pt x="194754" y="259672"/>
                  </a:lnTo>
                  <a:lnTo>
                    <a:pt x="102014" y="157658"/>
                  </a:lnTo>
                  <a:lnTo>
                    <a:pt x="0" y="102014"/>
                  </a:lnTo>
                  <a:close/>
                </a:path>
              </a:pathLst>
            </a:custGeom>
            <a:ln w="9525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209754" y="3827773"/>
              <a:ext cx="570865" cy="686435"/>
            </a:xfrm>
            <a:custGeom>
              <a:avLst/>
              <a:gdLst/>
              <a:ahLst/>
              <a:cxnLst/>
              <a:rect l="l" t="t" r="r" b="b"/>
              <a:pathLst>
                <a:path w="570864" h="686435">
                  <a:moveTo>
                    <a:pt x="0" y="0"/>
                  </a:moveTo>
                  <a:lnTo>
                    <a:pt x="4636" y="134473"/>
                  </a:lnTo>
                  <a:lnTo>
                    <a:pt x="111287" y="97377"/>
                  </a:lnTo>
                  <a:lnTo>
                    <a:pt x="306042" y="523980"/>
                  </a:lnTo>
                  <a:lnTo>
                    <a:pt x="426604" y="686276"/>
                  </a:lnTo>
                  <a:lnTo>
                    <a:pt x="570350" y="602809"/>
                  </a:lnTo>
                  <a:lnTo>
                    <a:pt x="505433" y="519343"/>
                  </a:lnTo>
                  <a:lnTo>
                    <a:pt x="343137" y="421967"/>
                  </a:lnTo>
                  <a:lnTo>
                    <a:pt x="282856" y="333865"/>
                  </a:lnTo>
                  <a:lnTo>
                    <a:pt x="204028" y="143747"/>
                  </a:lnTo>
                  <a:lnTo>
                    <a:pt x="115924" y="60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9F68">
                <a:alpha val="270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209754" y="3827773"/>
              <a:ext cx="570865" cy="686435"/>
            </a:xfrm>
            <a:custGeom>
              <a:avLst/>
              <a:gdLst/>
              <a:ahLst/>
              <a:cxnLst/>
              <a:rect l="l" t="t" r="r" b="b"/>
              <a:pathLst>
                <a:path w="570864" h="686435">
                  <a:moveTo>
                    <a:pt x="0" y="0"/>
                  </a:moveTo>
                  <a:lnTo>
                    <a:pt x="4637" y="134473"/>
                  </a:lnTo>
                  <a:lnTo>
                    <a:pt x="111287" y="97377"/>
                  </a:lnTo>
                  <a:lnTo>
                    <a:pt x="306042" y="523980"/>
                  </a:lnTo>
                  <a:lnTo>
                    <a:pt x="426604" y="686276"/>
                  </a:lnTo>
                  <a:lnTo>
                    <a:pt x="570351" y="602809"/>
                  </a:lnTo>
                  <a:lnTo>
                    <a:pt x="505432" y="519343"/>
                  </a:lnTo>
                  <a:lnTo>
                    <a:pt x="343137" y="421967"/>
                  </a:lnTo>
                  <a:lnTo>
                    <a:pt x="282857" y="333864"/>
                  </a:lnTo>
                  <a:lnTo>
                    <a:pt x="204027" y="143746"/>
                  </a:lnTo>
                  <a:lnTo>
                    <a:pt x="115924" y="6028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423056" y="3897328"/>
              <a:ext cx="190500" cy="250825"/>
            </a:xfrm>
            <a:custGeom>
              <a:avLst/>
              <a:gdLst/>
              <a:ahLst/>
              <a:cxnLst/>
              <a:rect l="l" t="t" r="r" b="b"/>
              <a:pathLst>
                <a:path w="190500" h="250825">
                  <a:moveTo>
                    <a:pt x="125199" y="0"/>
                  </a:moveTo>
                  <a:lnTo>
                    <a:pt x="0" y="69554"/>
                  </a:lnTo>
                  <a:lnTo>
                    <a:pt x="74192" y="250397"/>
                  </a:lnTo>
                  <a:lnTo>
                    <a:pt x="190116" y="157656"/>
                  </a:lnTo>
                  <a:lnTo>
                    <a:pt x="171569" y="125199"/>
                  </a:lnTo>
                  <a:lnTo>
                    <a:pt x="125199" y="0"/>
                  </a:lnTo>
                  <a:close/>
                </a:path>
              </a:pathLst>
            </a:custGeom>
            <a:solidFill>
              <a:srgbClr val="000000">
                <a:alpha val="6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3423056" y="3897328"/>
              <a:ext cx="190500" cy="250825"/>
            </a:xfrm>
            <a:custGeom>
              <a:avLst/>
              <a:gdLst/>
              <a:ahLst/>
              <a:cxnLst/>
              <a:rect l="l" t="t" r="r" b="b"/>
              <a:pathLst>
                <a:path w="190500" h="250825">
                  <a:moveTo>
                    <a:pt x="0" y="69554"/>
                  </a:moveTo>
                  <a:lnTo>
                    <a:pt x="125198" y="0"/>
                  </a:lnTo>
                  <a:lnTo>
                    <a:pt x="171568" y="125199"/>
                  </a:lnTo>
                  <a:lnTo>
                    <a:pt x="190116" y="157657"/>
                  </a:lnTo>
                  <a:lnTo>
                    <a:pt x="74191" y="250397"/>
                  </a:lnTo>
                  <a:lnTo>
                    <a:pt x="0" y="69554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506523" y="4054985"/>
              <a:ext cx="283210" cy="380365"/>
            </a:xfrm>
            <a:custGeom>
              <a:avLst/>
              <a:gdLst/>
              <a:ahLst/>
              <a:cxnLst/>
              <a:rect l="l" t="t" r="r" b="b"/>
              <a:pathLst>
                <a:path w="283210" h="380364">
                  <a:moveTo>
                    <a:pt x="115924" y="0"/>
                  </a:moveTo>
                  <a:lnTo>
                    <a:pt x="0" y="97377"/>
                  </a:lnTo>
                  <a:lnTo>
                    <a:pt x="60280" y="208666"/>
                  </a:lnTo>
                  <a:lnTo>
                    <a:pt x="102014" y="208666"/>
                  </a:lnTo>
                  <a:lnTo>
                    <a:pt x="162294" y="250398"/>
                  </a:lnTo>
                  <a:lnTo>
                    <a:pt x="213301" y="296768"/>
                  </a:lnTo>
                  <a:lnTo>
                    <a:pt x="278218" y="380234"/>
                  </a:lnTo>
                  <a:lnTo>
                    <a:pt x="282856" y="333865"/>
                  </a:lnTo>
                  <a:lnTo>
                    <a:pt x="268946" y="282858"/>
                  </a:lnTo>
                  <a:lnTo>
                    <a:pt x="255035" y="194754"/>
                  </a:lnTo>
                  <a:lnTo>
                    <a:pt x="231849" y="97377"/>
                  </a:lnTo>
                  <a:lnTo>
                    <a:pt x="134472" y="37096"/>
                  </a:lnTo>
                  <a:lnTo>
                    <a:pt x="115924" y="0"/>
                  </a:lnTo>
                  <a:close/>
                </a:path>
              </a:pathLst>
            </a:custGeom>
            <a:solidFill>
              <a:srgbClr val="E79F68">
                <a:alpha val="270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506523" y="4054985"/>
              <a:ext cx="283210" cy="380365"/>
            </a:xfrm>
            <a:custGeom>
              <a:avLst/>
              <a:gdLst/>
              <a:ahLst/>
              <a:cxnLst/>
              <a:rect l="l" t="t" r="r" b="b"/>
              <a:pathLst>
                <a:path w="283210" h="380364">
                  <a:moveTo>
                    <a:pt x="0" y="97377"/>
                  </a:moveTo>
                  <a:lnTo>
                    <a:pt x="115925" y="0"/>
                  </a:lnTo>
                  <a:lnTo>
                    <a:pt x="134472" y="37096"/>
                  </a:lnTo>
                  <a:lnTo>
                    <a:pt x="231850" y="97377"/>
                  </a:lnTo>
                  <a:lnTo>
                    <a:pt x="255035" y="194754"/>
                  </a:lnTo>
                  <a:lnTo>
                    <a:pt x="268946" y="282857"/>
                  </a:lnTo>
                  <a:lnTo>
                    <a:pt x="282857" y="333864"/>
                  </a:lnTo>
                  <a:lnTo>
                    <a:pt x="278219" y="380234"/>
                  </a:lnTo>
                  <a:lnTo>
                    <a:pt x="213302" y="296768"/>
                  </a:lnTo>
                  <a:lnTo>
                    <a:pt x="162294" y="250398"/>
                  </a:lnTo>
                  <a:lnTo>
                    <a:pt x="102014" y="208665"/>
                  </a:lnTo>
                  <a:lnTo>
                    <a:pt x="60281" y="208665"/>
                  </a:lnTo>
                  <a:lnTo>
                    <a:pt x="0" y="97377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651725" y="3201780"/>
              <a:ext cx="847090" cy="1243330"/>
            </a:xfrm>
            <a:custGeom>
              <a:avLst/>
              <a:gdLst/>
              <a:ahLst/>
              <a:cxnLst/>
              <a:rect l="l" t="t" r="r" b="b"/>
              <a:pathLst>
                <a:path w="847089" h="1243329">
                  <a:moveTo>
                    <a:pt x="0" y="0"/>
                  </a:moveTo>
                  <a:lnTo>
                    <a:pt x="4602" y="60280"/>
                  </a:lnTo>
                  <a:lnTo>
                    <a:pt x="128877" y="607446"/>
                  </a:lnTo>
                  <a:lnTo>
                    <a:pt x="515508" y="1242714"/>
                  </a:lnTo>
                  <a:lnTo>
                    <a:pt x="846907" y="1075782"/>
                  </a:lnTo>
                  <a:lnTo>
                    <a:pt x="713426" y="765103"/>
                  </a:lnTo>
                  <a:lnTo>
                    <a:pt x="662796" y="663089"/>
                  </a:lnTo>
                  <a:lnTo>
                    <a:pt x="639782" y="565712"/>
                  </a:lnTo>
                  <a:lnTo>
                    <a:pt x="644385" y="472973"/>
                  </a:lnTo>
                  <a:lnTo>
                    <a:pt x="303781" y="296767"/>
                  </a:lnTo>
                  <a:lnTo>
                    <a:pt x="372822" y="166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9F68">
                <a:alpha val="270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651725" y="3201780"/>
              <a:ext cx="847090" cy="1243330"/>
            </a:xfrm>
            <a:custGeom>
              <a:avLst/>
              <a:gdLst/>
              <a:ahLst/>
              <a:cxnLst/>
              <a:rect l="l" t="t" r="r" b="b"/>
              <a:pathLst>
                <a:path w="847089" h="1243329">
                  <a:moveTo>
                    <a:pt x="0" y="0"/>
                  </a:moveTo>
                  <a:lnTo>
                    <a:pt x="372823" y="166931"/>
                  </a:lnTo>
                  <a:lnTo>
                    <a:pt x="303782" y="296768"/>
                  </a:lnTo>
                  <a:lnTo>
                    <a:pt x="644385" y="472974"/>
                  </a:lnTo>
                  <a:lnTo>
                    <a:pt x="639782" y="565713"/>
                  </a:lnTo>
                  <a:lnTo>
                    <a:pt x="662796" y="663090"/>
                  </a:lnTo>
                  <a:lnTo>
                    <a:pt x="713426" y="765103"/>
                  </a:lnTo>
                  <a:lnTo>
                    <a:pt x="846907" y="1075783"/>
                  </a:lnTo>
                  <a:lnTo>
                    <a:pt x="515508" y="1242715"/>
                  </a:lnTo>
                  <a:lnTo>
                    <a:pt x="128877" y="607446"/>
                  </a:lnTo>
                  <a:lnTo>
                    <a:pt x="4602" y="60281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342371" y="3377986"/>
              <a:ext cx="427355" cy="635635"/>
            </a:xfrm>
            <a:custGeom>
              <a:avLst/>
              <a:gdLst/>
              <a:ahLst/>
              <a:cxnLst/>
              <a:rect l="l" t="t" r="r" b="b"/>
              <a:pathLst>
                <a:path w="427355" h="635635">
                  <a:moveTo>
                    <a:pt x="195647" y="0"/>
                  </a:moveTo>
                  <a:lnTo>
                    <a:pt x="80036" y="148382"/>
                  </a:lnTo>
                  <a:lnTo>
                    <a:pt x="17785" y="236486"/>
                  </a:lnTo>
                  <a:lnTo>
                    <a:pt x="4446" y="287492"/>
                  </a:lnTo>
                  <a:lnTo>
                    <a:pt x="0" y="343136"/>
                  </a:lnTo>
                  <a:lnTo>
                    <a:pt x="4446" y="403418"/>
                  </a:lnTo>
                  <a:lnTo>
                    <a:pt x="26678" y="472972"/>
                  </a:lnTo>
                  <a:lnTo>
                    <a:pt x="93376" y="635267"/>
                  </a:lnTo>
                  <a:lnTo>
                    <a:pt x="426868" y="171568"/>
                  </a:lnTo>
                  <a:lnTo>
                    <a:pt x="195647" y="0"/>
                  </a:lnTo>
                  <a:close/>
                </a:path>
              </a:pathLst>
            </a:custGeom>
            <a:solidFill>
              <a:srgbClr val="000000">
                <a:alpha val="6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342371" y="3377986"/>
              <a:ext cx="427355" cy="635635"/>
            </a:xfrm>
            <a:custGeom>
              <a:avLst/>
              <a:gdLst/>
              <a:ahLst/>
              <a:cxnLst/>
              <a:rect l="l" t="t" r="r" b="b"/>
              <a:pathLst>
                <a:path w="427355" h="635635">
                  <a:moveTo>
                    <a:pt x="195648" y="0"/>
                  </a:moveTo>
                  <a:lnTo>
                    <a:pt x="426869" y="171568"/>
                  </a:lnTo>
                  <a:lnTo>
                    <a:pt x="93377" y="635268"/>
                  </a:lnTo>
                  <a:lnTo>
                    <a:pt x="26679" y="472972"/>
                  </a:lnTo>
                  <a:lnTo>
                    <a:pt x="4446" y="403418"/>
                  </a:lnTo>
                  <a:lnTo>
                    <a:pt x="0" y="343137"/>
                  </a:lnTo>
                  <a:lnTo>
                    <a:pt x="4446" y="287493"/>
                  </a:lnTo>
                  <a:lnTo>
                    <a:pt x="17785" y="236486"/>
                  </a:lnTo>
                  <a:lnTo>
                    <a:pt x="80037" y="148383"/>
                  </a:lnTo>
                  <a:lnTo>
                    <a:pt x="195648" y="0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616220" y="3544916"/>
              <a:ext cx="301625" cy="487045"/>
            </a:xfrm>
            <a:custGeom>
              <a:avLst/>
              <a:gdLst/>
              <a:ahLst/>
              <a:cxnLst/>
              <a:rect l="l" t="t" r="r" b="b"/>
              <a:pathLst>
                <a:path w="301625" h="487045">
                  <a:moveTo>
                    <a:pt x="162294" y="0"/>
                  </a:moveTo>
                  <a:lnTo>
                    <a:pt x="0" y="213301"/>
                  </a:lnTo>
                  <a:lnTo>
                    <a:pt x="176204" y="486883"/>
                  </a:lnTo>
                  <a:lnTo>
                    <a:pt x="268945" y="370959"/>
                  </a:lnTo>
                  <a:lnTo>
                    <a:pt x="282855" y="120562"/>
                  </a:lnTo>
                  <a:lnTo>
                    <a:pt x="301404" y="106650"/>
                  </a:lnTo>
                  <a:lnTo>
                    <a:pt x="162294" y="0"/>
                  </a:lnTo>
                  <a:close/>
                </a:path>
              </a:pathLst>
            </a:custGeom>
            <a:solidFill>
              <a:srgbClr val="000000">
                <a:alpha val="6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616220" y="3544916"/>
              <a:ext cx="301625" cy="487045"/>
            </a:xfrm>
            <a:custGeom>
              <a:avLst/>
              <a:gdLst/>
              <a:ahLst/>
              <a:cxnLst/>
              <a:rect l="l" t="t" r="r" b="b"/>
              <a:pathLst>
                <a:path w="301625" h="487045">
                  <a:moveTo>
                    <a:pt x="162294" y="0"/>
                  </a:moveTo>
                  <a:lnTo>
                    <a:pt x="301404" y="106650"/>
                  </a:lnTo>
                  <a:lnTo>
                    <a:pt x="282856" y="120562"/>
                  </a:lnTo>
                  <a:lnTo>
                    <a:pt x="268945" y="370959"/>
                  </a:lnTo>
                  <a:lnTo>
                    <a:pt x="176205" y="486884"/>
                  </a:lnTo>
                  <a:lnTo>
                    <a:pt x="0" y="213302"/>
                  </a:lnTo>
                  <a:lnTo>
                    <a:pt x="162294" y="0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435318" y="3762856"/>
              <a:ext cx="412750" cy="504825"/>
            </a:xfrm>
            <a:custGeom>
              <a:avLst/>
              <a:gdLst/>
              <a:ahLst/>
              <a:cxnLst/>
              <a:rect l="l" t="t" r="r" b="b"/>
              <a:pathLst>
                <a:path w="412750" h="504825">
                  <a:moveTo>
                    <a:pt x="185964" y="0"/>
                  </a:moveTo>
                  <a:lnTo>
                    <a:pt x="0" y="252257"/>
                  </a:lnTo>
                  <a:lnTo>
                    <a:pt x="117928" y="504515"/>
                  </a:lnTo>
                  <a:lnTo>
                    <a:pt x="412751" y="348573"/>
                  </a:lnTo>
                  <a:lnTo>
                    <a:pt x="185964" y="0"/>
                  </a:lnTo>
                  <a:close/>
                </a:path>
              </a:pathLst>
            </a:custGeom>
            <a:solidFill>
              <a:srgbClr val="E79F68">
                <a:alpha val="270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435318" y="3762856"/>
              <a:ext cx="412750" cy="504825"/>
            </a:xfrm>
            <a:custGeom>
              <a:avLst/>
              <a:gdLst/>
              <a:ahLst/>
              <a:cxnLst/>
              <a:rect l="l" t="t" r="r" b="b"/>
              <a:pathLst>
                <a:path w="412750" h="504825">
                  <a:moveTo>
                    <a:pt x="117928" y="504515"/>
                  </a:moveTo>
                  <a:lnTo>
                    <a:pt x="412751" y="348573"/>
                  </a:lnTo>
                  <a:lnTo>
                    <a:pt x="185965" y="0"/>
                  </a:lnTo>
                  <a:lnTo>
                    <a:pt x="0" y="252257"/>
                  </a:lnTo>
                  <a:lnTo>
                    <a:pt x="117928" y="504515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796646" y="3635328"/>
              <a:ext cx="295910" cy="431800"/>
            </a:xfrm>
            <a:custGeom>
              <a:avLst/>
              <a:gdLst/>
              <a:ahLst/>
              <a:cxnLst/>
              <a:rect l="l" t="t" r="r" b="b"/>
              <a:pathLst>
                <a:path w="295910" h="431800">
                  <a:moveTo>
                    <a:pt x="132205" y="0"/>
                  </a:moveTo>
                  <a:lnTo>
                    <a:pt x="104987" y="31107"/>
                  </a:lnTo>
                  <a:lnTo>
                    <a:pt x="93322" y="291631"/>
                  </a:lnTo>
                  <a:lnTo>
                    <a:pt x="0" y="384953"/>
                  </a:lnTo>
                  <a:lnTo>
                    <a:pt x="23331" y="431614"/>
                  </a:lnTo>
                  <a:lnTo>
                    <a:pt x="58327" y="404395"/>
                  </a:lnTo>
                  <a:lnTo>
                    <a:pt x="103620" y="404395"/>
                  </a:lnTo>
                  <a:lnTo>
                    <a:pt x="264413" y="272188"/>
                  </a:lnTo>
                  <a:lnTo>
                    <a:pt x="295520" y="194420"/>
                  </a:lnTo>
                  <a:lnTo>
                    <a:pt x="229416" y="139983"/>
                  </a:lnTo>
                  <a:lnTo>
                    <a:pt x="256636" y="97209"/>
                  </a:lnTo>
                  <a:lnTo>
                    <a:pt x="132205" y="0"/>
                  </a:lnTo>
                  <a:close/>
                </a:path>
                <a:path w="295910" h="431800">
                  <a:moveTo>
                    <a:pt x="103620" y="404395"/>
                  </a:moveTo>
                  <a:lnTo>
                    <a:pt x="58327" y="404395"/>
                  </a:lnTo>
                  <a:lnTo>
                    <a:pt x="89433" y="416060"/>
                  </a:lnTo>
                  <a:lnTo>
                    <a:pt x="103620" y="404395"/>
                  </a:lnTo>
                  <a:close/>
                </a:path>
              </a:pathLst>
            </a:custGeom>
            <a:solidFill>
              <a:srgbClr val="000000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796646" y="3635328"/>
              <a:ext cx="295910" cy="431800"/>
            </a:xfrm>
            <a:custGeom>
              <a:avLst/>
              <a:gdLst/>
              <a:ahLst/>
              <a:cxnLst/>
              <a:rect l="l" t="t" r="r" b="b"/>
              <a:pathLst>
                <a:path w="295910" h="431800">
                  <a:moveTo>
                    <a:pt x="0" y="384953"/>
                  </a:moveTo>
                  <a:lnTo>
                    <a:pt x="23330" y="431615"/>
                  </a:lnTo>
                  <a:lnTo>
                    <a:pt x="58326" y="404396"/>
                  </a:lnTo>
                  <a:lnTo>
                    <a:pt x="89433" y="416061"/>
                  </a:lnTo>
                  <a:lnTo>
                    <a:pt x="264413" y="272189"/>
                  </a:lnTo>
                  <a:lnTo>
                    <a:pt x="295520" y="194420"/>
                  </a:lnTo>
                  <a:lnTo>
                    <a:pt x="229416" y="139983"/>
                  </a:lnTo>
                  <a:lnTo>
                    <a:pt x="256636" y="97210"/>
                  </a:lnTo>
                  <a:lnTo>
                    <a:pt x="132206" y="0"/>
                  </a:lnTo>
                  <a:lnTo>
                    <a:pt x="104987" y="31107"/>
                  </a:lnTo>
                  <a:lnTo>
                    <a:pt x="93322" y="291632"/>
                  </a:lnTo>
                  <a:lnTo>
                    <a:pt x="0" y="384953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868065" y="3916720"/>
              <a:ext cx="199345" cy="187679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2306706" y="4288582"/>
              <a:ext cx="583565" cy="700405"/>
            </a:xfrm>
            <a:custGeom>
              <a:avLst/>
              <a:gdLst/>
              <a:ahLst/>
              <a:cxnLst/>
              <a:rect l="l" t="t" r="r" b="b"/>
              <a:pathLst>
                <a:path w="583564" h="700404">
                  <a:moveTo>
                    <a:pt x="202197" y="0"/>
                  </a:moveTo>
                  <a:lnTo>
                    <a:pt x="0" y="101099"/>
                  </a:lnTo>
                  <a:lnTo>
                    <a:pt x="143870" y="513270"/>
                  </a:lnTo>
                  <a:lnTo>
                    <a:pt x="303296" y="699916"/>
                  </a:lnTo>
                  <a:lnTo>
                    <a:pt x="583262" y="509383"/>
                  </a:lnTo>
                  <a:lnTo>
                    <a:pt x="202197" y="0"/>
                  </a:lnTo>
                  <a:close/>
                </a:path>
              </a:pathLst>
            </a:custGeom>
            <a:solidFill>
              <a:srgbClr val="000000">
                <a:alpha val="6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2306706" y="4288582"/>
              <a:ext cx="583565" cy="700405"/>
            </a:xfrm>
            <a:custGeom>
              <a:avLst/>
              <a:gdLst/>
              <a:ahLst/>
              <a:cxnLst/>
              <a:rect l="l" t="t" r="r" b="b"/>
              <a:pathLst>
                <a:path w="583564" h="700404">
                  <a:moveTo>
                    <a:pt x="0" y="101099"/>
                  </a:moveTo>
                  <a:lnTo>
                    <a:pt x="143871" y="513271"/>
                  </a:lnTo>
                  <a:lnTo>
                    <a:pt x="303296" y="699916"/>
                  </a:lnTo>
                  <a:lnTo>
                    <a:pt x="583263" y="509383"/>
                  </a:lnTo>
                  <a:lnTo>
                    <a:pt x="202197" y="0"/>
                  </a:lnTo>
                  <a:lnTo>
                    <a:pt x="0" y="101099"/>
                  </a:lnTo>
                  <a:close/>
                </a:path>
              </a:pathLst>
            </a:custGeom>
            <a:ln w="9525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178387" y="4385792"/>
              <a:ext cx="1765935" cy="1746250"/>
            </a:xfrm>
            <a:custGeom>
              <a:avLst/>
              <a:gdLst/>
              <a:ahLst/>
              <a:cxnLst/>
              <a:rect l="l" t="t" r="r" b="b"/>
              <a:pathLst>
                <a:path w="1765935" h="1746250">
                  <a:moveTo>
                    <a:pt x="1125185" y="944886"/>
                  </a:moveTo>
                  <a:lnTo>
                    <a:pt x="528825" y="944886"/>
                  </a:lnTo>
                  <a:lnTo>
                    <a:pt x="579375" y="948775"/>
                  </a:lnTo>
                  <a:lnTo>
                    <a:pt x="692139" y="1038208"/>
                  </a:lnTo>
                  <a:lnTo>
                    <a:pt x="1765343" y="1745902"/>
                  </a:lnTo>
                  <a:lnTo>
                    <a:pt x="1586476" y="1462047"/>
                  </a:lnTo>
                  <a:lnTo>
                    <a:pt x="1576108" y="1458159"/>
                  </a:lnTo>
                  <a:lnTo>
                    <a:pt x="1497041" y="1458159"/>
                  </a:lnTo>
                  <a:lnTo>
                    <a:pt x="1368724" y="1360947"/>
                  </a:lnTo>
                  <a:lnTo>
                    <a:pt x="1275402" y="1267626"/>
                  </a:lnTo>
                  <a:lnTo>
                    <a:pt x="1150971" y="991548"/>
                  </a:lnTo>
                  <a:lnTo>
                    <a:pt x="1125185" y="944886"/>
                  </a:lnTo>
                  <a:close/>
                </a:path>
                <a:path w="1765935" h="1746250">
                  <a:moveTo>
                    <a:pt x="1524261" y="1438716"/>
                  </a:moveTo>
                  <a:lnTo>
                    <a:pt x="1497041" y="1458159"/>
                  </a:lnTo>
                  <a:lnTo>
                    <a:pt x="1576108" y="1458159"/>
                  </a:lnTo>
                  <a:lnTo>
                    <a:pt x="1524261" y="1438716"/>
                  </a:lnTo>
                  <a:close/>
                </a:path>
                <a:path w="1765935" h="1746250">
                  <a:moveTo>
                    <a:pt x="128318" y="0"/>
                  </a:moveTo>
                  <a:lnTo>
                    <a:pt x="0" y="62216"/>
                  </a:lnTo>
                  <a:lnTo>
                    <a:pt x="139983" y="283855"/>
                  </a:lnTo>
                  <a:lnTo>
                    <a:pt x="19442" y="388842"/>
                  </a:lnTo>
                  <a:lnTo>
                    <a:pt x="15553" y="598817"/>
                  </a:lnTo>
                  <a:lnTo>
                    <a:pt x="373288" y="727134"/>
                  </a:lnTo>
                  <a:lnTo>
                    <a:pt x="423838" y="777684"/>
                  </a:lnTo>
                  <a:lnTo>
                    <a:pt x="423838" y="871006"/>
                  </a:lnTo>
                  <a:lnTo>
                    <a:pt x="349957" y="1115978"/>
                  </a:lnTo>
                  <a:lnTo>
                    <a:pt x="528825" y="944886"/>
                  </a:lnTo>
                  <a:lnTo>
                    <a:pt x="1125185" y="944886"/>
                  </a:lnTo>
                  <a:lnTo>
                    <a:pt x="1069315" y="843788"/>
                  </a:lnTo>
                  <a:lnTo>
                    <a:pt x="866182" y="602706"/>
                  </a:lnTo>
                  <a:lnTo>
                    <a:pt x="431614" y="602706"/>
                  </a:lnTo>
                  <a:lnTo>
                    <a:pt x="272188" y="419950"/>
                  </a:lnTo>
                  <a:lnTo>
                    <a:pt x="128318" y="0"/>
                  </a:lnTo>
                  <a:close/>
                </a:path>
                <a:path w="1765935" h="1746250">
                  <a:moveTo>
                    <a:pt x="715469" y="423838"/>
                  </a:moveTo>
                  <a:lnTo>
                    <a:pt x="431614" y="602706"/>
                  </a:lnTo>
                  <a:lnTo>
                    <a:pt x="866182" y="602706"/>
                  </a:lnTo>
                  <a:lnTo>
                    <a:pt x="715469" y="423838"/>
                  </a:lnTo>
                  <a:close/>
                </a:path>
              </a:pathLst>
            </a:custGeom>
            <a:solidFill>
              <a:srgbClr val="E79F68">
                <a:alpha val="270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178387" y="4385792"/>
              <a:ext cx="1765935" cy="1746250"/>
            </a:xfrm>
            <a:custGeom>
              <a:avLst/>
              <a:gdLst/>
              <a:ahLst/>
              <a:cxnLst/>
              <a:rect l="l" t="t" r="r" b="b"/>
              <a:pathLst>
                <a:path w="1765935" h="1746250">
                  <a:moveTo>
                    <a:pt x="0" y="62215"/>
                  </a:moveTo>
                  <a:lnTo>
                    <a:pt x="139983" y="283855"/>
                  </a:lnTo>
                  <a:lnTo>
                    <a:pt x="19441" y="388842"/>
                  </a:lnTo>
                  <a:lnTo>
                    <a:pt x="18469" y="441336"/>
                  </a:lnTo>
                  <a:lnTo>
                    <a:pt x="17497" y="493830"/>
                  </a:lnTo>
                  <a:lnTo>
                    <a:pt x="16525" y="546324"/>
                  </a:lnTo>
                  <a:lnTo>
                    <a:pt x="15553" y="598817"/>
                  </a:lnTo>
                  <a:lnTo>
                    <a:pt x="373288" y="727135"/>
                  </a:lnTo>
                  <a:lnTo>
                    <a:pt x="423838" y="777684"/>
                  </a:lnTo>
                  <a:lnTo>
                    <a:pt x="423838" y="871007"/>
                  </a:lnTo>
                  <a:lnTo>
                    <a:pt x="349957" y="1115977"/>
                  </a:lnTo>
                  <a:lnTo>
                    <a:pt x="528825" y="944886"/>
                  </a:lnTo>
                  <a:lnTo>
                    <a:pt x="579375" y="948775"/>
                  </a:lnTo>
                  <a:lnTo>
                    <a:pt x="692139" y="1038209"/>
                  </a:lnTo>
                  <a:lnTo>
                    <a:pt x="1765343" y="1745902"/>
                  </a:lnTo>
                  <a:lnTo>
                    <a:pt x="1586476" y="1462047"/>
                  </a:lnTo>
                  <a:lnTo>
                    <a:pt x="1524262" y="1438716"/>
                  </a:lnTo>
                  <a:lnTo>
                    <a:pt x="1497042" y="1458159"/>
                  </a:lnTo>
                  <a:lnTo>
                    <a:pt x="1368725" y="1360948"/>
                  </a:lnTo>
                  <a:lnTo>
                    <a:pt x="1275402" y="1267626"/>
                  </a:lnTo>
                  <a:lnTo>
                    <a:pt x="1150972" y="991548"/>
                  </a:lnTo>
                  <a:lnTo>
                    <a:pt x="1069316" y="843788"/>
                  </a:lnTo>
                  <a:lnTo>
                    <a:pt x="715469" y="423838"/>
                  </a:lnTo>
                  <a:lnTo>
                    <a:pt x="431615" y="602705"/>
                  </a:lnTo>
                  <a:lnTo>
                    <a:pt x="272189" y="419950"/>
                  </a:lnTo>
                  <a:lnTo>
                    <a:pt x="128318" y="0"/>
                  </a:lnTo>
                  <a:lnTo>
                    <a:pt x="0" y="62215"/>
                  </a:lnTo>
                  <a:close/>
                </a:path>
              </a:pathLst>
            </a:custGeom>
            <a:ln w="9525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547787" y="3930848"/>
              <a:ext cx="3690620" cy="2927350"/>
            </a:xfrm>
            <a:custGeom>
              <a:avLst/>
              <a:gdLst/>
              <a:ahLst/>
              <a:cxnLst/>
              <a:rect l="l" t="t" r="r" b="b"/>
              <a:pathLst>
                <a:path w="3690620" h="2927350">
                  <a:moveTo>
                    <a:pt x="2313611" y="1543702"/>
                  </a:moveTo>
                  <a:lnTo>
                    <a:pt x="1096535" y="1543702"/>
                  </a:lnTo>
                  <a:lnTo>
                    <a:pt x="1166526" y="1656467"/>
                  </a:lnTo>
                  <a:lnTo>
                    <a:pt x="1209300" y="1683686"/>
                  </a:lnTo>
                  <a:lnTo>
                    <a:pt x="1240406" y="1687575"/>
                  </a:lnTo>
                  <a:lnTo>
                    <a:pt x="1357059" y="1827558"/>
                  </a:lnTo>
                  <a:lnTo>
                    <a:pt x="1228741" y="1932545"/>
                  </a:lnTo>
                  <a:lnTo>
                    <a:pt x="1395943" y="2216400"/>
                  </a:lnTo>
                  <a:lnTo>
                    <a:pt x="1512596" y="2294169"/>
                  </a:lnTo>
                  <a:lnTo>
                    <a:pt x="1722572" y="2329165"/>
                  </a:lnTo>
                  <a:lnTo>
                    <a:pt x="1870331" y="2434152"/>
                  </a:lnTo>
                  <a:lnTo>
                    <a:pt x="2072529" y="2445817"/>
                  </a:lnTo>
                  <a:lnTo>
                    <a:pt x="2255285" y="2519697"/>
                  </a:lnTo>
                  <a:lnTo>
                    <a:pt x="2395269" y="2659680"/>
                  </a:lnTo>
                  <a:lnTo>
                    <a:pt x="2745226" y="2714118"/>
                  </a:lnTo>
                  <a:lnTo>
                    <a:pt x="3007914" y="2927151"/>
                  </a:lnTo>
                  <a:lnTo>
                    <a:pt x="3644079" y="2927151"/>
                  </a:lnTo>
                  <a:lnTo>
                    <a:pt x="3690113" y="2873543"/>
                  </a:lnTo>
                  <a:lnTo>
                    <a:pt x="3465369" y="2465259"/>
                  </a:lnTo>
                  <a:lnTo>
                    <a:pt x="3425699" y="2465259"/>
                  </a:lnTo>
                  <a:lnTo>
                    <a:pt x="3398480" y="2445817"/>
                  </a:lnTo>
                  <a:lnTo>
                    <a:pt x="3398480" y="2403044"/>
                  </a:lnTo>
                  <a:lnTo>
                    <a:pt x="3336267" y="2309722"/>
                  </a:lnTo>
                  <a:lnTo>
                    <a:pt x="3223502" y="2259173"/>
                  </a:lnTo>
                  <a:lnTo>
                    <a:pt x="3095184" y="2216400"/>
                  </a:lnTo>
                  <a:lnTo>
                    <a:pt x="3067965" y="2091970"/>
                  </a:lnTo>
                  <a:lnTo>
                    <a:pt x="2959089" y="1994760"/>
                  </a:lnTo>
                  <a:lnTo>
                    <a:pt x="2830771" y="1827558"/>
                  </a:lnTo>
                  <a:lnTo>
                    <a:pt x="2784110" y="1749789"/>
                  </a:lnTo>
                  <a:lnTo>
                    <a:pt x="2589690" y="1714794"/>
                  </a:lnTo>
                  <a:lnTo>
                    <a:pt x="2379714" y="1609806"/>
                  </a:lnTo>
                  <a:lnTo>
                    <a:pt x="2313611" y="1543702"/>
                  </a:lnTo>
                  <a:close/>
                </a:path>
                <a:path w="3690620" h="2927350">
                  <a:moveTo>
                    <a:pt x="3456807" y="2449706"/>
                  </a:moveTo>
                  <a:lnTo>
                    <a:pt x="3425699" y="2465259"/>
                  </a:lnTo>
                  <a:lnTo>
                    <a:pt x="3465369" y="2465259"/>
                  </a:lnTo>
                  <a:lnTo>
                    <a:pt x="3456807" y="2449706"/>
                  </a:lnTo>
                  <a:close/>
                </a:path>
                <a:path w="3690620" h="2927350">
                  <a:moveTo>
                    <a:pt x="938164" y="357734"/>
                  </a:moveTo>
                  <a:lnTo>
                    <a:pt x="54438" y="357734"/>
                  </a:lnTo>
                  <a:lnTo>
                    <a:pt x="81657" y="381064"/>
                  </a:lnTo>
                  <a:lnTo>
                    <a:pt x="42772" y="412173"/>
                  </a:lnTo>
                  <a:lnTo>
                    <a:pt x="400508" y="878782"/>
                  </a:lnTo>
                  <a:lnTo>
                    <a:pt x="692139" y="1166526"/>
                  </a:lnTo>
                  <a:lnTo>
                    <a:pt x="734912" y="1271513"/>
                  </a:lnTo>
                  <a:lnTo>
                    <a:pt x="824345" y="1384278"/>
                  </a:lnTo>
                  <a:lnTo>
                    <a:pt x="851565" y="1512595"/>
                  </a:lnTo>
                  <a:lnTo>
                    <a:pt x="933221" y="1648691"/>
                  </a:lnTo>
                  <a:lnTo>
                    <a:pt x="1096535" y="1543702"/>
                  </a:lnTo>
                  <a:lnTo>
                    <a:pt x="2313611" y="1543702"/>
                  </a:lnTo>
                  <a:lnTo>
                    <a:pt x="2301946" y="1532037"/>
                  </a:lnTo>
                  <a:lnTo>
                    <a:pt x="2255285" y="1446493"/>
                  </a:lnTo>
                  <a:lnTo>
                    <a:pt x="2150297" y="1399830"/>
                  </a:lnTo>
                  <a:lnTo>
                    <a:pt x="2111414" y="1333728"/>
                  </a:lnTo>
                  <a:lnTo>
                    <a:pt x="2041422" y="1073204"/>
                  </a:lnTo>
                  <a:lnTo>
                    <a:pt x="1923751" y="913778"/>
                  </a:lnTo>
                  <a:lnTo>
                    <a:pt x="1263737" y="913778"/>
                  </a:lnTo>
                  <a:lnTo>
                    <a:pt x="1133651" y="696027"/>
                  </a:lnTo>
                  <a:lnTo>
                    <a:pt x="1014878" y="696027"/>
                  </a:lnTo>
                  <a:lnTo>
                    <a:pt x="983771" y="672697"/>
                  </a:lnTo>
                  <a:lnTo>
                    <a:pt x="933221" y="594928"/>
                  </a:lnTo>
                  <a:lnTo>
                    <a:pt x="906002" y="462721"/>
                  </a:lnTo>
                  <a:lnTo>
                    <a:pt x="964330" y="416060"/>
                  </a:lnTo>
                  <a:lnTo>
                    <a:pt x="938164" y="357734"/>
                  </a:lnTo>
                  <a:close/>
                </a:path>
                <a:path w="3690620" h="2927350">
                  <a:moveTo>
                    <a:pt x="1403720" y="645477"/>
                  </a:moveTo>
                  <a:lnTo>
                    <a:pt x="1368724" y="668808"/>
                  </a:lnTo>
                  <a:lnTo>
                    <a:pt x="1310398" y="882671"/>
                  </a:lnTo>
                  <a:lnTo>
                    <a:pt x="1263737" y="913778"/>
                  </a:lnTo>
                  <a:lnTo>
                    <a:pt x="1923751" y="913778"/>
                  </a:lnTo>
                  <a:lnTo>
                    <a:pt x="1920881" y="909890"/>
                  </a:lnTo>
                  <a:lnTo>
                    <a:pt x="1843112" y="750465"/>
                  </a:lnTo>
                  <a:lnTo>
                    <a:pt x="1821240" y="672697"/>
                  </a:lnTo>
                  <a:lnTo>
                    <a:pt x="1497042" y="672697"/>
                  </a:lnTo>
                  <a:lnTo>
                    <a:pt x="1403720" y="645477"/>
                  </a:lnTo>
                  <a:close/>
                </a:path>
                <a:path w="3690620" h="2927350">
                  <a:moveTo>
                    <a:pt x="1084869" y="614370"/>
                  </a:moveTo>
                  <a:lnTo>
                    <a:pt x="1065428" y="657143"/>
                  </a:lnTo>
                  <a:lnTo>
                    <a:pt x="1014878" y="696027"/>
                  </a:lnTo>
                  <a:lnTo>
                    <a:pt x="1133651" y="696027"/>
                  </a:lnTo>
                  <a:lnTo>
                    <a:pt x="1084869" y="614370"/>
                  </a:lnTo>
                  <a:close/>
                </a:path>
                <a:path w="3690620" h="2927350">
                  <a:moveTo>
                    <a:pt x="1675911" y="629925"/>
                  </a:moveTo>
                  <a:lnTo>
                    <a:pt x="1613695" y="645477"/>
                  </a:lnTo>
                  <a:lnTo>
                    <a:pt x="1547592" y="645477"/>
                  </a:lnTo>
                  <a:lnTo>
                    <a:pt x="1497042" y="672697"/>
                  </a:lnTo>
                  <a:lnTo>
                    <a:pt x="1821240" y="672697"/>
                  </a:lnTo>
                  <a:lnTo>
                    <a:pt x="1810304" y="633812"/>
                  </a:lnTo>
                  <a:lnTo>
                    <a:pt x="1718683" y="633812"/>
                  </a:lnTo>
                  <a:lnTo>
                    <a:pt x="1675911" y="629925"/>
                  </a:lnTo>
                  <a:close/>
                </a:path>
                <a:path w="3690620" h="2927350">
                  <a:moveTo>
                    <a:pt x="1808116" y="626035"/>
                  </a:moveTo>
                  <a:lnTo>
                    <a:pt x="1718683" y="633812"/>
                  </a:lnTo>
                  <a:lnTo>
                    <a:pt x="1810304" y="633812"/>
                  </a:lnTo>
                  <a:lnTo>
                    <a:pt x="1808116" y="626035"/>
                  </a:lnTo>
                  <a:close/>
                </a:path>
                <a:path w="3690620" h="2927350">
                  <a:moveTo>
                    <a:pt x="777684" y="0"/>
                  </a:moveTo>
                  <a:lnTo>
                    <a:pt x="664921" y="34996"/>
                  </a:lnTo>
                  <a:lnTo>
                    <a:pt x="353847" y="167201"/>
                  </a:lnTo>
                  <a:lnTo>
                    <a:pt x="0" y="338292"/>
                  </a:lnTo>
                  <a:lnTo>
                    <a:pt x="19442" y="377177"/>
                  </a:lnTo>
                  <a:lnTo>
                    <a:pt x="54438" y="357734"/>
                  </a:lnTo>
                  <a:lnTo>
                    <a:pt x="938164" y="357734"/>
                  </a:lnTo>
                  <a:lnTo>
                    <a:pt x="777684" y="0"/>
                  </a:lnTo>
                  <a:close/>
                </a:path>
              </a:pathLst>
            </a:custGeom>
            <a:solidFill>
              <a:srgbClr val="E79F68">
                <a:alpha val="270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2547787" y="3930848"/>
              <a:ext cx="3690620" cy="2927350"/>
            </a:xfrm>
            <a:custGeom>
              <a:avLst/>
              <a:gdLst/>
              <a:ahLst/>
              <a:cxnLst/>
              <a:rect l="l" t="t" r="r" b="b"/>
              <a:pathLst>
                <a:path w="3690620" h="2927350">
                  <a:moveTo>
                    <a:pt x="0" y="338292"/>
                  </a:moveTo>
                  <a:lnTo>
                    <a:pt x="19442" y="377177"/>
                  </a:lnTo>
                  <a:lnTo>
                    <a:pt x="54438" y="357734"/>
                  </a:lnTo>
                  <a:lnTo>
                    <a:pt x="81657" y="381065"/>
                  </a:lnTo>
                  <a:lnTo>
                    <a:pt x="42772" y="412173"/>
                  </a:lnTo>
                  <a:lnTo>
                    <a:pt x="400508" y="878783"/>
                  </a:lnTo>
                  <a:lnTo>
                    <a:pt x="692139" y="1166527"/>
                  </a:lnTo>
                  <a:lnTo>
                    <a:pt x="734912" y="1271514"/>
                  </a:lnTo>
                  <a:lnTo>
                    <a:pt x="824345" y="1384279"/>
                  </a:lnTo>
                  <a:lnTo>
                    <a:pt x="851565" y="1512596"/>
                  </a:lnTo>
                  <a:lnTo>
                    <a:pt x="933221" y="1648691"/>
                  </a:lnTo>
                  <a:lnTo>
                    <a:pt x="1096536" y="1543704"/>
                  </a:lnTo>
                  <a:lnTo>
                    <a:pt x="1166527" y="1656468"/>
                  </a:lnTo>
                  <a:lnTo>
                    <a:pt x="1209300" y="1683686"/>
                  </a:lnTo>
                  <a:lnTo>
                    <a:pt x="1240407" y="1687576"/>
                  </a:lnTo>
                  <a:lnTo>
                    <a:pt x="1357060" y="1827558"/>
                  </a:lnTo>
                  <a:lnTo>
                    <a:pt x="1228742" y="1932546"/>
                  </a:lnTo>
                  <a:lnTo>
                    <a:pt x="1395944" y="2216401"/>
                  </a:lnTo>
                  <a:lnTo>
                    <a:pt x="1512597" y="2294169"/>
                  </a:lnTo>
                  <a:lnTo>
                    <a:pt x="1722571" y="2329165"/>
                  </a:lnTo>
                  <a:lnTo>
                    <a:pt x="1870331" y="2434152"/>
                  </a:lnTo>
                  <a:lnTo>
                    <a:pt x="2072529" y="2445817"/>
                  </a:lnTo>
                  <a:lnTo>
                    <a:pt x="2255285" y="2519698"/>
                  </a:lnTo>
                  <a:lnTo>
                    <a:pt x="2395269" y="2659681"/>
                  </a:lnTo>
                  <a:lnTo>
                    <a:pt x="2745227" y="2714118"/>
                  </a:lnTo>
                  <a:lnTo>
                    <a:pt x="3007914" y="2927152"/>
                  </a:lnTo>
                </a:path>
                <a:path w="3690620" h="2927350">
                  <a:moveTo>
                    <a:pt x="3644079" y="2927152"/>
                  </a:moveTo>
                  <a:lnTo>
                    <a:pt x="3690113" y="2873544"/>
                  </a:lnTo>
                  <a:lnTo>
                    <a:pt x="3456808" y="2449706"/>
                  </a:lnTo>
                  <a:lnTo>
                    <a:pt x="3425700" y="2465259"/>
                  </a:lnTo>
                  <a:lnTo>
                    <a:pt x="3398481" y="2445817"/>
                  </a:lnTo>
                  <a:lnTo>
                    <a:pt x="3398481" y="2403045"/>
                  </a:lnTo>
                  <a:lnTo>
                    <a:pt x="3336266" y="2309722"/>
                  </a:lnTo>
                  <a:lnTo>
                    <a:pt x="3223502" y="2259174"/>
                  </a:lnTo>
                  <a:lnTo>
                    <a:pt x="3095184" y="2216401"/>
                  </a:lnTo>
                  <a:lnTo>
                    <a:pt x="3067965" y="2091971"/>
                  </a:lnTo>
                  <a:lnTo>
                    <a:pt x="2959090" y="1994760"/>
                  </a:lnTo>
                  <a:lnTo>
                    <a:pt x="2830772" y="1827558"/>
                  </a:lnTo>
                  <a:lnTo>
                    <a:pt x="2784110" y="1749790"/>
                  </a:lnTo>
                  <a:lnTo>
                    <a:pt x="2589689" y="1714794"/>
                  </a:lnTo>
                  <a:lnTo>
                    <a:pt x="2379715" y="1609807"/>
                  </a:lnTo>
                  <a:lnTo>
                    <a:pt x="2301947" y="1532038"/>
                  </a:lnTo>
                  <a:lnTo>
                    <a:pt x="2255285" y="1446493"/>
                  </a:lnTo>
                  <a:lnTo>
                    <a:pt x="2150298" y="1399832"/>
                  </a:lnTo>
                  <a:lnTo>
                    <a:pt x="2111414" y="1333729"/>
                  </a:lnTo>
                  <a:lnTo>
                    <a:pt x="2041422" y="1073205"/>
                  </a:lnTo>
                  <a:lnTo>
                    <a:pt x="1920881" y="909890"/>
                  </a:lnTo>
                  <a:lnTo>
                    <a:pt x="1843113" y="750465"/>
                  </a:lnTo>
                  <a:lnTo>
                    <a:pt x="1808117" y="626035"/>
                  </a:lnTo>
                  <a:lnTo>
                    <a:pt x="1718683" y="633812"/>
                  </a:lnTo>
                  <a:lnTo>
                    <a:pt x="1675911" y="629924"/>
                  </a:lnTo>
                  <a:lnTo>
                    <a:pt x="1613695" y="645477"/>
                  </a:lnTo>
                  <a:lnTo>
                    <a:pt x="1547593" y="645477"/>
                  </a:lnTo>
                  <a:lnTo>
                    <a:pt x="1497043" y="672697"/>
                  </a:lnTo>
                  <a:lnTo>
                    <a:pt x="1403720" y="645477"/>
                  </a:lnTo>
                  <a:lnTo>
                    <a:pt x="1368725" y="668808"/>
                  </a:lnTo>
                  <a:lnTo>
                    <a:pt x="1310398" y="882672"/>
                  </a:lnTo>
                  <a:lnTo>
                    <a:pt x="1263737" y="913778"/>
                  </a:lnTo>
                  <a:lnTo>
                    <a:pt x="1084870" y="614370"/>
                  </a:lnTo>
                  <a:lnTo>
                    <a:pt x="1065428" y="657143"/>
                  </a:lnTo>
                  <a:lnTo>
                    <a:pt x="1014878" y="696027"/>
                  </a:lnTo>
                  <a:lnTo>
                    <a:pt x="983771" y="672697"/>
                  </a:lnTo>
                  <a:lnTo>
                    <a:pt x="933221" y="594928"/>
                  </a:lnTo>
                  <a:lnTo>
                    <a:pt x="906002" y="462721"/>
                  </a:lnTo>
                  <a:lnTo>
                    <a:pt x="964329" y="416061"/>
                  </a:lnTo>
                  <a:lnTo>
                    <a:pt x="777684" y="0"/>
                  </a:lnTo>
                  <a:lnTo>
                    <a:pt x="664920" y="34995"/>
                  </a:lnTo>
                  <a:lnTo>
                    <a:pt x="517160" y="97210"/>
                  </a:lnTo>
                  <a:lnTo>
                    <a:pt x="353846" y="167201"/>
                  </a:lnTo>
                  <a:lnTo>
                    <a:pt x="0" y="338292"/>
                  </a:lnTo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3547112" y="3584779"/>
              <a:ext cx="1473835" cy="984250"/>
            </a:xfrm>
            <a:custGeom>
              <a:avLst/>
              <a:gdLst/>
              <a:ahLst/>
              <a:cxnLst/>
              <a:rect l="l" t="t" r="r" b="b"/>
              <a:pathLst>
                <a:path w="1473835" h="984250">
                  <a:moveTo>
                    <a:pt x="849619" y="913778"/>
                  </a:moveTo>
                  <a:lnTo>
                    <a:pt x="400507" y="913778"/>
                  </a:lnTo>
                  <a:lnTo>
                    <a:pt x="427725" y="975993"/>
                  </a:lnTo>
                  <a:lnTo>
                    <a:pt x="497718" y="983769"/>
                  </a:lnTo>
                  <a:lnTo>
                    <a:pt x="637701" y="952662"/>
                  </a:lnTo>
                  <a:lnTo>
                    <a:pt x="793238" y="952662"/>
                  </a:lnTo>
                  <a:lnTo>
                    <a:pt x="820456" y="925443"/>
                  </a:lnTo>
                  <a:lnTo>
                    <a:pt x="849619" y="913778"/>
                  </a:lnTo>
                  <a:close/>
                </a:path>
                <a:path w="1473835" h="984250">
                  <a:moveTo>
                    <a:pt x="793238" y="952662"/>
                  </a:moveTo>
                  <a:lnTo>
                    <a:pt x="637701" y="952662"/>
                  </a:lnTo>
                  <a:lnTo>
                    <a:pt x="703804" y="956551"/>
                  </a:lnTo>
                  <a:lnTo>
                    <a:pt x="793238" y="952662"/>
                  </a:lnTo>
                  <a:close/>
                </a:path>
                <a:path w="1473835" h="984250">
                  <a:moveTo>
                    <a:pt x="0" y="256635"/>
                  </a:moveTo>
                  <a:lnTo>
                    <a:pt x="15553" y="322738"/>
                  </a:lnTo>
                  <a:lnTo>
                    <a:pt x="73879" y="478275"/>
                  </a:lnTo>
                  <a:lnTo>
                    <a:pt x="116652" y="517160"/>
                  </a:lnTo>
                  <a:lnTo>
                    <a:pt x="202197" y="571597"/>
                  </a:lnTo>
                  <a:lnTo>
                    <a:pt x="221640" y="672696"/>
                  </a:lnTo>
                  <a:lnTo>
                    <a:pt x="252747" y="808790"/>
                  </a:lnTo>
                  <a:lnTo>
                    <a:pt x="361622" y="933221"/>
                  </a:lnTo>
                  <a:lnTo>
                    <a:pt x="400507" y="913778"/>
                  </a:lnTo>
                  <a:lnTo>
                    <a:pt x="849619" y="913778"/>
                  </a:lnTo>
                  <a:lnTo>
                    <a:pt x="898225" y="894336"/>
                  </a:lnTo>
                  <a:lnTo>
                    <a:pt x="1084869" y="874894"/>
                  </a:lnTo>
                  <a:lnTo>
                    <a:pt x="1131530" y="847675"/>
                  </a:lnTo>
                  <a:lnTo>
                    <a:pt x="1244295" y="828234"/>
                  </a:lnTo>
                  <a:lnTo>
                    <a:pt x="1349282" y="816568"/>
                  </a:lnTo>
                  <a:lnTo>
                    <a:pt x="1415384" y="816568"/>
                  </a:lnTo>
                  <a:lnTo>
                    <a:pt x="1446493" y="801014"/>
                  </a:lnTo>
                  <a:lnTo>
                    <a:pt x="1473711" y="758242"/>
                  </a:lnTo>
                  <a:lnTo>
                    <a:pt x="1353171" y="614370"/>
                  </a:lnTo>
                  <a:lnTo>
                    <a:pt x="1274148" y="497718"/>
                  </a:lnTo>
                  <a:lnTo>
                    <a:pt x="929332" y="497718"/>
                  </a:lnTo>
                  <a:lnTo>
                    <a:pt x="638429" y="276077"/>
                  </a:lnTo>
                  <a:lnTo>
                    <a:pt x="31107" y="276077"/>
                  </a:lnTo>
                  <a:lnTo>
                    <a:pt x="0" y="256635"/>
                  </a:lnTo>
                  <a:close/>
                </a:path>
                <a:path w="1473835" h="984250">
                  <a:moveTo>
                    <a:pt x="1415384" y="816568"/>
                  </a:moveTo>
                  <a:lnTo>
                    <a:pt x="1349282" y="816568"/>
                  </a:lnTo>
                  <a:lnTo>
                    <a:pt x="1399832" y="824344"/>
                  </a:lnTo>
                  <a:lnTo>
                    <a:pt x="1415384" y="816568"/>
                  </a:lnTo>
                  <a:close/>
                </a:path>
                <a:path w="1473835" h="984250">
                  <a:moveTo>
                    <a:pt x="1003212" y="190531"/>
                  </a:moveTo>
                  <a:lnTo>
                    <a:pt x="937110" y="299408"/>
                  </a:lnTo>
                  <a:lnTo>
                    <a:pt x="948775" y="346068"/>
                  </a:lnTo>
                  <a:lnTo>
                    <a:pt x="921556" y="392729"/>
                  </a:lnTo>
                  <a:lnTo>
                    <a:pt x="929332" y="497718"/>
                  </a:lnTo>
                  <a:lnTo>
                    <a:pt x="1274148" y="497718"/>
                  </a:lnTo>
                  <a:lnTo>
                    <a:pt x="1271513" y="493829"/>
                  </a:lnTo>
                  <a:lnTo>
                    <a:pt x="1259848" y="408283"/>
                  </a:lnTo>
                  <a:lnTo>
                    <a:pt x="1318174" y="330514"/>
                  </a:lnTo>
                  <a:lnTo>
                    <a:pt x="1329087" y="217751"/>
                  </a:lnTo>
                  <a:lnTo>
                    <a:pt x="1115976" y="217751"/>
                  </a:lnTo>
                  <a:lnTo>
                    <a:pt x="1003212" y="190531"/>
                  </a:lnTo>
                  <a:close/>
                </a:path>
                <a:path w="1473835" h="984250">
                  <a:moveTo>
                    <a:pt x="276077" y="0"/>
                  </a:moveTo>
                  <a:lnTo>
                    <a:pt x="31107" y="276077"/>
                  </a:lnTo>
                  <a:lnTo>
                    <a:pt x="638429" y="276077"/>
                  </a:lnTo>
                  <a:lnTo>
                    <a:pt x="276077" y="0"/>
                  </a:lnTo>
                  <a:close/>
                </a:path>
                <a:path w="1473835" h="984250">
                  <a:moveTo>
                    <a:pt x="1329839" y="209974"/>
                  </a:moveTo>
                  <a:lnTo>
                    <a:pt x="1115976" y="217751"/>
                  </a:lnTo>
                  <a:lnTo>
                    <a:pt x="1329087" y="217751"/>
                  </a:lnTo>
                  <a:lnTo>
                    <a:pt x="1329839" y="209974"/>
                  </a:lnTo>
                  <a:close/>
                </a:path>
              </a:pathLst>
            </a:custGeom>
            <a:solidFill>
              <a:srgbClr val="E79F68">
                <a:alpha val="270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547112" y="3584779"/>
              <a:ext cx="1473835" cy="984250"/>
            </a:xfrm>
            <a:custGeom>
              <a:avLst/>
              <a:gdLst/>
              <a:ahLst/>
              <a:cxnLst/>
              <a:rect l="l" t="t" r="r" b="b"/>
              <a:pathLst>
                <a:path w="1473835" h="984250">
                  <a:moveTo>
                    <a:pt x="252747" y="808791"/>
                  </a:moveTo>
                  <a:lnTo>
                    <a:pt x="361622" y="933221"/>
                  </a:lnTo>
                  <a:lnTo>
                    <a:pt x="400507" y="913779"/>
                  </a:lnTo>
                  <a:lnTo>
                    <a:pt x="427726" y="975994"/>
                  </a:lnTo>
                  <a:lnTo>
                    <a:pt x="497717" y="983771"/>
                  </a:lnTo>
                  <a:lnTo>
                    <a:pt x="637700" y="952663"/>
                  </a:lnTo>
                  <a:lnTo>
                    <a:pt x="703804" y="956551"/>
                  </a:lnTo>
                  <a:lnTo>
                    <a:pt x="793237" y="952663"/>
                  </a:lnTo>
                  <a:lnTo>
                    <a:pt x="820456" y="925444"/>
                  </a:lnTo>
                  <a:lnTo>
                    <a:pt x="898224" y="894336"/>
                  </a:lnTo>
                  <a:lnTo>
                    <a:pt x="1084870" y="874894"/>
                  </a:lnTo>
                  <a:lnTo>
                    <a:pt x="1131530" y="847676"/>
                  </a:lnTo>
                  <a:lnTo>
                    <a:pt x="1244295" y="828234"/>
                  </a:lnTo>
                  <a:lnTo>
                    <a:pt x="1349282" y="816568"/>
                  </a:lnTo>
                  <a:lnTo>
                    <a:pt x="1399832" y="824345"/>
                  </a:lnTo>
                  <a:lnTo>
                    <a:pt x="1446492" y="801014"/>
                  </a:lnTo>
                  <a:lnTo>
                    <a:pt x="1473712" y="758242"/>
                  </a:lnTo>
                  <a:lnTo>
                    <a:pt x="1353171" y="614370"/>
                  </a:lnTo>
                  <a:lnTo>
                    <a:pt x="1271513" y="493829"/>
                  </a:lnTo>
                  <a:lnTo>
                    <a:pt x="1259848" y="408284"/>
                  </a:lnTo>
                  <a:lnTo>
                    <a:pt x="1318175" y="330515"/>
                  </a:lnTo>
                  <a:lnTo>
                    <a:pt x="1329840" y="209974"/>
                  </a:lnTo>
                  <a:lnTo>
                    <a:pt x="1115976" y="217751"/>
                  </a:lnTo>
                  <a:lnTo>
                    <a:pt x="1003212" y="190532"/>
                  </a:lnTo>
                  <a:lnTo>
                    <a:pt x="937109" y="299408"/>
                  </a:lnTo>
                  <a:lnTo>
                    <a:pt x="948774" y="346069"/>
                  </a:lnTo>
                  <a:lnTo>
                    <a:pt x="921555" y="392730"/>
                  </a:lnTo>
                  <a:lnTo>
                    <a:pt x="929332" y="497718"/>
                  </a:lnTo>
                  <a:lnTo>
                    <a:pt x="276077" y="0"/>
                  </a:lnTo>
                  <a:lnTo>
                    <a:pt x="31106" y="276078"/>
                  </a:lnTo>
                  <a:lnTo>
                    <a:pt x="0" y="256636"/>
                  </a:lnTo>
                  <a:lnTo>
                    <a:pt x="15552" y="322738"/>
                  </a:lnTo>
                  <a:lnTo>
                    <a:pt x="73879" y="478275"/>
                  </a:lnTo>
                  <a:lnTo>
                    <a:pt x="116652" y="517160"/>
                  </a:lnTo>
                  <a:lnTo>
                    <a:pt x="202197" y="571597"/>
                  </a:lnTo>
                  <a:lnTo>
                    <a:pt x="221639" y="672697"/>
                  </a:lnTo>
                  <a:lnTo>
                    <a:pt x="252747" y="808791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375345" y="4378016"/>
              <a:ext cx="1229360" cy="1598295"/>
            </a:xfrm>
            <a:custGeom>
              <a:avLst/>
              <a:gdLst/>
              <a:ahLst/>
              <a:cxnLst/>
              <a:rect l="l" t="t" r="r" b="b"/>
              <a:pathLst>
                <a:path w="1229360" h="1598295">
                  <a:moveTo>
                    <a:pt x="684362" y="0"/>
                  </a:moveTo>
                  <a:lnTo>
                    <a:pt x="657143" y="27219"/>
                  </a:lnTo>
                  <a:lnTo>
                    <a:pt x="622147" y="27219"/>
                  </a:lnTo>
                  <a:lnTo>
                    <a:pt x="552156" y="62214"/>
                  </a:lnTo>
                  <a:lnTo>
                    <a:pt x="517160" y="50549"/>
                  </a:lnTo>
                  <a:lnTo>
                    <a:pt x="404397" y="58326"/>
                  </a:lnTo>
                  <a:lnTo>
                    <a:pt x="272188" y="89433"/>
                  </a:lnTo>
                  <a:lnTo>
                    <a:pt x="248859" y="108875"/>
                  </a:lnTo>
                  <a:lnTo>
                    <a:pt x="77768" y="124429"/>
                  </a:lnTo>
                  <a:lnTo>
                    <a:pt x="7777" y="155536"/>
                  </a:lnTo>
                  <a:lnTo>
                    <a:pt x="0" y="194421"/>
                  </a:lnTo>
                  <a:lnTo>
                    <a:pt x="54438" y="346069"/>
                  </a:lnTo>
                  <a:lnTo>
                    <a:pt x="128318" y="470499"/>
                  </a:lnTo>
                  <a:lnTo>
                    <a:pt x="241082" y="629923"/>
                  </a:lnTo>
                  <a:lnTo>
                    <a:pt x="299408" y="859341"/>
                  </a:lnTo>
                  <a:lnTo>
                    <a:pt x="342182" y="937110"/>
                  </a:lnTo>
                  <a:lnTo>
                    <a:pt x="447169" y="987659"/>
                  </a:lnTo>
                  <a:lnTo>
                    <a:pt x="486053" y="1061539"/>
                  </a:lnTo>
                  <a:lnTo>
                    <a:pt x="536602" y="1127643"/>
                  </a:lnTo>
                  <a:lnTo>
                    <a:pt x="626036" y="1178191"/>
                  </a:lnTo>
                  <a:lnTo>
                    <a:pt x="711582" y="1232629"/>
                  </a:lnTo>
                  <a:lnTo>
                    <a:pt x="843788" y="1263736"/>
                  </a:lnTo>
                  <a:lnTo>
                    <a:pt x="968217" y="1279290"/>
                  </a:lnTo>
                  <a:lnTo>
                    <a:pt x="1018767" y="1325952"/>
                  </a:lnTo>
                  <a:lnTo>
                    <a:pt x="1069315" y="1434827"/>
                  </a:lnTo>
                  <a:lnTo>
                    <a:pt x="1170415" y="1563145"/>
                  </a:lnTo>
                  <a:lnTo>
                    <a:pt x="1228742" y="1598141"/>
                  </a:lnTo>
                  <a:lnTo>
                    <a:pt x="1080982" y="1162638"/>
                  </a:lnTo>
                  <a:lnTo>
                    <a:pt x="1201522" y="1100424"/>
                  </a:lnTo>
                  <a:lnTo>
                    <a:pt x="1201522" y="867119"/>
                  </a:lnTo>
                  <a:lnTo>
                    <a:pt x="1092647" y="859341"/>
                  </a:lnTo>
                  <a:lnTo>
                    <a:pt x="964328" y="637701"/>
                  </a:lnTo>
                  <a:lnTo>
                    <a:pt x="1010991" y="466610"/>
                  </a:lnTo>
                  <a:lnTo>
                    <a:pt x="1018767" y="311073"/>
                  </a:lnTo>
                  <a:lnTo>
                    <a:pt x="684362" y="0"/>
                  </a:lnTo>
                  <a:close/>
                </a:path>
              </a:pathLst>
            </a:custGeom>
            <a:solidFill>
              <a:srgbClr val="E79F68">
                <a:alpha val="270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375345" y="4378016"/>
              <a:ext cx="1229360" cy="1598295"/>
            </a:xfrm>
            <a:custGeom>
              <a:avLst/>
              <a:gdLst/>
              <a:ahLst/>
              <a:cxnLst/>
              <a:rect l="l" t="t" r="r" b="b"/>
              <a:pathLst>
                <a:path w="1229360" h="1598295">
                  <a:moveTo>
                    <a:pt x="684362" y="0"/>
                  </a:moveTo>
                  <a:lnTo>
                    <a:pt x="657143" y="27218"/>
                  </a:lnTo>
                  <a:lnTo>
                    <a:pt x="622147" y="27218"/>
                  </a:lnTo>
                  <a:lnTo>
                    <a:pt x="552156" y="62214"/>
                  </a:lnTo>
                  <a:lnTo>
                    <a:pt x="517160" y="50548"/>
                  </a:lnTo>
                  <a:lnTo>
                    <a:pt x="404396" y="58325"/>
                  </a:lnTo>
                  <a:lnTo>
                    <a:pt x="272189" y="89433"/>
                  </a:lnTo>
                  <a:lnTo>
                    <a:pt x="248859" y="108875"/>
                  </a:lnTo>
                  <a:lnTo>
                    <a:pt x="77768" y="124429"/>
                  </a:lnTo>
                  <a:lnTo>
                    <a:pt x="7776" y="155536"/>
                  </a:lnTo>
                  <a:lnTo>
                    <a:pt x="0" y="194420"/>
                  </a:lnTo>
                  <a:lnTo>
                    <a:pt x="54437" y="346069"/>
                  </a:lnTo>
                  <a:lnTo>
                    <a:pt x="128318" y="470498"/>
                  </a:lnTo>
                  <a:lnTo>
                    <a:pt x="241082" y="629923"/>
                  </a:lnTo>
                  <a:lnTo>
                    <a:pt x="299409" y="859341"/>
                  </a:lnTo>
                  <a:lnTo>
                    <a:pt x="342181" y="937109"/>
                  </a:lnTo>
                  <a:lnTo>
                    <a:pt x="447169" y="987659"/>
                  </a:lnTo>
                  <a:lnTo>
                    <a:pt x="486052" y="1061539"/>
                  </a:lnTo>
                  <a:lnTo>
                    <a:pt x="536602" y="1127642"/>
                  </a:lnTo>
                  <a:lnTo>
                    <a:pt x="626035" y="1178191"/>
                  </a:lnTo>
                  <a:lnTo>
                    <a:pt x="711581" y="1232630"/>
                  </a:lnTo>
                  <a:lnTo>
                    <a:pt x="843787" y="1263736"/>
                  </a:lnTo>
                  <a:lnTo>
                    <a:pt x="968217" y="1279290"/>
                  </a:lnTo>
                  <a:lnTo>
                    <a:pt x="1018767" y="1325952"/>
                  </a:lnTo>
                  <a:lnTo>
                    <a:pt x="1069316" y="1434827"/>
                  </a:lnTo>
                  <a:lnTo>
                    <a:pt x="1170415" y="1563145"/>
                  </a:lnTo>
                  <a:lnTo>
                    <a:pt x="1228742" y="1598141"/>
                  </a:lnTo>
                  <a:lnTo>
                    <a:pt x="1080982" y="1162638"/>
                  </a:lnTo>
                  <a:lnTo>
                    <a:pt x="1201523" y="1100423"/>
                  </a:lnTo>
                  <a:lnTo>
                    <a:pt x="1201523" y="867118"/>
                  </a:lnTo>
                  <a:lnTo>
                    <a:pt x="1092647" y="859341"/>
                  </a:lnTo>
                  <a:lnTo>
                    <a:pt x="964328" y="637700"/>
                  </a:lnTo>
                  <a:lnTo>
                    <a:pt x="1010990" y="466609"/>
                  </a:lnTo>
                  <a:lnTo>
                    <a:pt x="1018767" y="311072"/>
                  </a:lnTo>
                  <a:lnTo>
                    <a:pt x="684362" y="0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5658525" y="6088921"/>
              <a:ext cx="272415" cy="144145"/>
            </a:xfrm>
            <a:custGeom>
              <a:avLst/>
              <a:gdLst/>
              <a:ahLst/>
              <a:cxnLst/>
              <a:rect l="l" t="t" r="r" b="b"/>
              <a:pathLst>
                <a:path w="272414" h="144145">
                  <a:moveTo>
                    <a:pt x="0" y="0"/>
                  </a:moveTo>
                  <a:lnTo>
                    <a:pt x="7777" y="38883"/>
                  </a:lnTo>
                  <a:lnTo>
                    <a:pt x="69992" y="62214"/>
                  </a:lnTo>
                  <a:lnTo>
                    <a:pt x="151649" y="81656"/>
                  </a:lnTo>
                  <a:lnTo>
                    <a:pt x="272188" y="143872"/>
                  </a:lnTo>
                  <a:lnTo>
                    <a:pt x="190533" y="116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9F68">
                <a:alpha val="2744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5658525" y="6088921"/>
              <a:ext cx="272415" cy="144145"/>
            </a:xfrm>
            <a:custGeom>
              <a:avLst/>
              <a:gdLst/>
              <a:ahLst/>
              <a:cxnLst/>
              <a:rect l="l" t="t" r="r" b="b"/>
              <a:pathLst>
                <a:path w="272414" h="144145">
                  <a:moveTo>
                    <a:pt x="0" y="0"/>
                  </a:moveTo>
                  <a:lnTo>
                    <a:pt x="7776" y="38883"/>
                  </a:lnTo>
                  <a:lnTo>
                    <a:pt x="69991" y="62214"/>
                  </a:lnTo>
                  <a:lnTo>
                    <a:pt x="151648" y="81656"/>
                  </a:lnTo>
                  <a:lnTo>
                    <a:pt x="272189" y="143872"/>
                  </a:lnTo>
                  <a:lnTo>
                    <a:pt x="190532" y="1166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0" y="0"/>
              <a:ext cx="3218815" cy="5160645"/>
            </a:xfrm>
            <a:custGeom>
              <a:avLst/>
              <a:gdLst/>
              <a:ahLst/>
              <a:cxnLst/>
              <a:rect l="l" t="t" r="r" b="b"/>
              <a:pathLst>
                <a:path w="3218815" h="5160645">
                  <a:moveTo>
                    <a:pt x="0" y="5160335"/>
                  </a:moveTo>
                  <a:lnTo>
                    <a:pt x="85062" y="5075274"/>
                  </a:lnTo>
                  <a:lnTo>
                    <a:pt x="134681" y="4968949"/>
                  </a:lnTo>
                  <a:lnTo>
                    <a:pt x="170122" y="4798828"/>
                  </a:lnTo>
                  <a:lnTo>
                    <a:pt x="177211" y="4586177"/>
                  </a:lnTo>
                  <a:lnTo>
                    <a:pt x="184299" y="4352260"/>
                  </a:lnTo>
                  <a:lnTo>
                    <a:pt x="191388" y="4260112"/>
                  </a:lnTo>
                  <a:lnTo>
                    <a:pt x="241006" y="4182140"/>
                  </a:lnTo>
                  <a:lnTo>
                    <a:pt x="389862" y="4019107"/>
                  </a:lnTo>
                  <a:lnTo>
                    <a:pt x="616690" y="3827721"/>
                  </a:lnTo>
                  <a:lnTo>
                    <a:pt x="942755" y="3522921"/>
                  </a:lnTo>
                  <a:lnTo>
                    <a:pt x="1148318" y="3338623"/>
                  </a:lnTo>
                  <a:lnTo>
                    <a:pt x="1417676" y="3090530"/>
                  </a:lnTo>
                  <a:lnTo>
                    <a:pt x="1552355" y="2977116"/>
                  </a:lnTo>
                  <a:lnTo>
                    <a:pt x="1658681" y="2884967"/>
                  </a:lnTo>
                  <a:lnTo>
                    <a:pt x="1743741" y="2764465"/>
                  </a:lnTo>
                  <a:lnTo>
                    <a:pt x="2247015" y="1757916"/>
                  </a:lnTo>
                  <a:lnTo>
                    <a:pt x="3218315" y="0"/>
                  </a:lnTo>
                </a:path>
              </a:pathLst>
            </a:custGeom>
            <a:ln w="698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637413" y="2920409"/>
              <a:ext cx="1431925" cy="801370"/>
            </a:xfrm>
            <a:custGeom>
              <a:avLst/>
              <a:gdLst/>
              <a:ahLst/>
              <a:cxnLst/>
              <a:rect l="l" t="t" r="r" b="b"/>
              <a:pathLst>
                <a:path w="1431925" h="801370">
                  <a:moveTo>
                    <a:pt x="0" y="0"/>
                  </a:moveTo>
                  <a:lnTo>
                    <a:pt x="226828" y="106326"/>
                  </a:lnTo>
                  <a:lnTo>
                    <a:pt x="496186" y="226828"/>
                  </a:lnTo>
                  <a:lnTo>
                    <a:pt x="800986" y="361507"/>
                  </a:lnTo>
                  <a:lnTo>
                    <a:pt x="1013637" y="517451"/>
                  </a:lnTo>
                  <a:lnTo>
                    <a:pt x="1431851" y="800986"/>
                  </a:lnTo>
                </a:path>
              </a:pathLst>
            </a:custGeom>
            <a:ln w="444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310810" y="3359890"/>
              <a:ext cx="1433830" cy="2454910"/>
            </a:xfrm>
            <a:custGeom>
              <a:avLst/>
              <a:gdLst/>
              <a:ahLst/>
              <a:cxnLst/>
              <a:rect l="l" t="t" r="r" b="b"/>
              <a:pathLst>
                <a:path w="1433829" h="2454910">
                  <a:moveTo>
                    <a:pt x="205563" y="0"/>
                  </a:moveTo>
                  <a:lnTo>
                    <a:pt x="106326" y="113414"/>
                  </a:lnTo>
                  <a:lnTo>
                    <a:pt x="42531" y="212652"/>
                  </a:lnTo>
                  <a:lnTo>
                    <a:pt x="0" y="340242"/>
                  </a:lnTo>
                  <a:lnTo>
                    <a:pt x="7089" y="446568"/>
                  </a:lnTo>
                  <a:lnTo>
                    <a:pt x="77972" y="623777"/>
                  </a:lnTo>
                  <a:lnTo>
                    <a:pt x="99635" y="669364"/>
                  </a:lnTo>
                  <a:lnTo>
                    <a:pt x="123002" y="716653"/>
                  </a:lnTo>
                  <a:lnTo>
                    <a:pt x="146936" y="764511"/>
                  </a:lnTo>
                  <a:lnTo>
                    <a:pt x="170303" y="811800"/>
                  </a:lnTo>
                  <a:lnTo>
                    <a:pt x="191967" y="857388"/>
                  </a:lnTo>
                  <a:lnTo>
                    <a:pt x="212756" y="896913"/>
                  </a:lnTo>
                  <a:lnTo>
                    <a:pt x="229379" y="929319"/>
                  </a:lnTo>
                  <a:lnTo>
                    <a:pt x="258970" y="983511"/>
                  </a:lnTo>
                  <a:lnTo>
                    <a:pt x="305543" y="1046825"/>
                  </a:lnTo>
                  <a:lnTo>
                    <a:pt x="335175" y="1086178"/>
                  </a:lnTo>
                  <a:lnTo>
                    <a:pt x="367715" y="1129011"/>
                  </a:lnTo>
                  <a:lnTo>
                    <a:pt x="402171" y="1174089"/>
                  </a:lnTo>
                  <a:lnTo>
                    <a:pt x="437551" y="1220175"/>
                  </a:lnTo>
                  <a:lnTo>
                    <a:pt x="472863" y="1266031"/>
                  </a:lnTo>
                  <a:lnTo>
                    <a:pt x="507116" y="1310422"/>
                  </a:lnTo>
                  <a:lnTo>
                    <a:pt x="539317" y="1352111"/>
                  </a:lnTo>
                  <a:lnTo>
                    <a:pt x="568475" y="1389860"/>
                  </a:lnTo>
                  <a:lnTo>
                    <a:pt x="593597" y="1422433"/>
                  </a:lnTo>
                  <a:lnTo>
                    <a:pt x="613693" y="1448594"/>
                  </a:lnTo>
                  <a:lnTo>
                    <a:pt x="659253" y="1504217"/>
                  </a:lnTo>
                  <a:lnTo>
                    <a:pt x="699228" y="1550739"/>
                  </a:lnTo>
                  <a:lnTo>
                    <a:pt x="734386" y="1589925"/>
                  </a:lnTo>
                  <a:lnTo>
                    <a:pt x="765495" y="1623543"/>
                  </a:lnTo>
                  <a:lnTo>
                    <a:pt x="793325" y="1653357"/>
                  </a:lnTo>
                  <a:lnTo>
                    <a:pt x="818645" y="1681135"/>
                  </a:lnTo>
                  <a:lnTo>
                    <a:pt x="852942" y="1723480"/>
                  </a:lnTo>
                  <a:lnTo>
                    <a:pt x="877261" y="1755463"/>
                  </a:lnTo>
                  <a:lnTo>
                    <a:pt x="897890" y="1783784"/>
                  </a:lnTo>
                  <a:lnTo>
                    <a:pt x="921121" y="1815142"/>
                  </a:lnTo>
                  <a:lnTo>
                    <a:pt x="946797" y="1853699"/>
                  </a:lnTo>
                  <a:lnTo>
                    <a:pt x="977766" y="1904497"/>
                  </a:lnTo>
                  <a:lnTo>
                    <a:pt x="1007017" y="1952986"/>
                  </a:lnTo>
                  <a:lnTo>
                    <a:pt x="1027538" y="1984621"/>
                  </a:lnTo>
                  <a:lnTo>
                    <a:pt x="1047160" y="2022270"/>
                  </a:lnTo>
                  <a:lnTo>
                    <a:pt x="1070886" y="2070854"/>
                  </a:lnTo>
                  <a:lnTo>
                    <a:pt x="1096254" y="2124474"/>
                  </a:lnTo>
                  <a:lnTo>
                    <a:pt x="1120804" y="2177232"/>
                  </a:lnTo>
                  <a:lnTo>
                    <a:pt x="1142074" y="2223232"/>
                  </a:lnTo>
                  <a:lnTo>
                    <a:pt x="1157604" y="2256575"/>
                  </a:lnTo>
                  <a:lnTo>
                    <a:pt x="1221308" y="2314625"/>
                  </a:lnTo>
                  <a:lnTo>
                    <a:pt x="1273715" y="2349941"/>
                  </a:lnTo>
                  <a:lnTo>
                    <a:pt x="1329157" y="2384966"/>
                  </a:lnTo>
                  <a:lnTo>
                    <a:pt x="1379633" y="2416340"/>
                  </a:lnTo>
                  <a:lnTo>
                    <a:pt x="1417143" y="2440700"/>
                  </a:lnTo>
                  <a:lnTo>
                    <a:pt x="1433686" y="2454685"/>
                  </a:lnTo>
                </a:path>
              </a:pathLst>
            </a:custGeom>
            <a:ln w="381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0" y="14122"/>
              <a:ext cx="3216910" cy="5158105"/>
            </a:xfrm>
            <a:custGeom>
              <a:avLst/>
              <a:gdLst/>
              <a:ahLst/>
              <a:cxnLst/>
              <a:rect l="l" t="t" r="r" b="b"/>
              <a:pathLst>
                <a:path w="3216910" h="5158105">
                  <a:moveTo>
                    <a:pt x="17056" y="5139410"/>
                  </a:moveTo>
                  <a:lnTo>
                    <a:pt x="14579" y="5136934"/>
                  </a:lnTo>
                  <a:lnTo>
                    <a:pt x="12560" y="5136934"/>
                  </a:lnTo>
                  <a:lnTo>
                    <a:pt x="0" y="5149507"/>
                  </a:lnTo>
                  <a:lnTo>
                    <a:pt x="0" y="5157546"/>
                  </a:lnTo>
                  <a:lnTo>
                    <a:pt x="1714" y="5156682"/>
                  </a:lnTo>
                  <a:lnTo>
                    <a:pt x="1993" y="5156479"/>
                  </a:lnTo>
                  <a:lnTo>
                    <a:pt x="17056" y="5141430"/>
                  </a:lnTo>
                  <a:lnTo>
                    <a:pt x="17056" y="5139410"/>
                  </a:lnTo>
                  <a:close/>
                </a:path>
                <a:path w="3216910" h="5158105">
                  <a:moveTo>
                    <a:pt x="66446" y="5090020"/>
                  </a:moveTo>
                  <a:lnTo>
                    <a:pt x="63969" y="5087544"/>
                  </a:lnTo>
                  <a:lnTo>
                    <a:pt x="61950" y="5087544"/>
                  </a:lnTo>
                  <a:lnTo>
                    <a:pt x="28041" y="5121453"/>
                  </a:lnTo>
                  <a:lnTo>
                    <a:pt x="28041" y="5123459"/>
                  </a:lnTo>
                  <a:lnTo>
                    <a:pt x="30530" y="5125948"/>
                  </a:lnTo>
                  <a:lnTo>
                    <a:pt x="32537" y="5125948"/>
                  </a:lnTo>
                  <a:lnTo>
                    <a:pt x="66446" y="5092027"/>
                  </a:lnTo>
                  <a:lnTo>
                    <a:pt x="66446" y="5090020"/>
                  </a:lnTo>
                  <a:close/>
                </a:path>
                <a:path w="3216910" h="5158105">
                  <a:moveTo>
                    <a:pt x="105003" y="5033708"/>
                  </a:moveTo>
                  <a:lnTo>
                    <a:pt x="104317" y="5031816"/>
                  </a:lnTo>
                  <a:lnTo>
                    <a:pt x="101130" y="5030330"/>
                  </a:lnTo>
                  <a:lnTo>
                    <a:pt x="99250" y="5031016"/>
                  </a:lnTo>
                  <a:lnTo>
                    <a:pt x="82410" y="5067084"/>
                  </a:lnTo>
                  <a:lnTo>
                    <a:pt x="77431" y="5072062"/>
                  </a:lnTo>
                  <a:lnTo>
                    <a:pt x="77431" y="5074069"/>
                  </a:lnTo>
                  <a:lnTo>
                    <a:pt x="79921" y="5076545"/>
                  </a:lnTo>
                  <a:lnTo>
                    <a:pt x="81927" y="5076545"/>
                  </a:lnTo>
                  <a:lnTo>
                    <a:pt x="87566" y="5070919"/>
                  </a:lnTo>
                  <a:lnTo>
                    <a:pt x="87769" y="5070614"/>
                  </a:lnTo>
                  <a:lnTo>
                    <a:pt x="89179" y="5067592"/>
                  </a:lnTo>
                  <a:lnTo>
                    <a:pt x="89611" y="5066690"/>
                  </a:lnTo>
                  <a:lnTo>
                    <a:pt x="105003" y="5033708"/>
                  </a:lnTo>
                  <a:close/>
                </a:path>
                <a:path w="3216910" h="5158105">
                  <a:moveTo>
                    <a:pt x="134543" y="4970411"/>
                  </a:moveTo>
                  <a:lnTo>
                    <a:pt x="133845" y="4968519"/>
                  </a:lnTo>
                  <a:lnTo>
                    <a:pt x="130670" y="4967033"/>
                  </a:lnTo>
                  <a:lnTo>
                    <a:pt x="128778" y="4967719"/>
                  </a:lnTo>
                  <a:lnTo>
                    <a:pt x="108508" y="5011178"/>
                  </a:lnTo>
                  <a:lnTo>
                    <a:pt x="109194" y="5013071"/>
                  </a:lnTo>
                  <a:lnTo>
                    <a:pt x="112369" y="5014557"/>
                  </a:lnTo>
                  <a:lnTo>
                    <a:pt x="114261" y="5013871"/>
                  </a:lnTo>
                  <a:lnTo>
                    <a:pt x="134543" y="4970411"/>
                  </a:lnTo>
                  <a:close/>
                </a:path>
                <a:path w="3216910" h="5158105">
                  <a:moveTo>
                    <a:pt x="150571" y="4901844"/>
                  </a:moveTo>
                  <a:lnTo>
                    <a:pt x="149479" y="4900168"/>
                  </a:lnTo>
                  <a:lnTo>
                    <a:pt x="146037" y="4899457"/>
                  </a:lnTo>
                  <a:lnTo>
                    <a:pt x="144360" y="4900549"/>
                  </a:lnTo>
                  <a:lnTo>
                    <a:pt x="134581" y="4947501"/>
                  </a:lnTo>
                  <a:lnTo>
                    <a:pt x="135674" y="4949190"/>
                  </a:lnTo>
                  <a:lnTo>
                    <a:pt x="139115" y="4949901"/>
                  </a:lnTo>
                  <a:lnTo>
                    <a:pt x="140792" y="4948796"/>
                  </a:lnTo>
                  <a:lnTo>
                    <a:pt x="150571" y="4901844"/>
                  </a:lnTo>
                  <a:close/>
                </a:path>
                <a:path w="3216910" h="5158105">
                  <a:moveTo>
                    <a:pt x="164820" y="4833467"/>
                  </a:moveTo>
                  <a:lnTo>
                    <a:pt x="163715" y="4831791"/>
                  </a:lnTo>
                  <a:lnTo>
                    <a:pt x="160286" y="4831067"/>
                  </a:lnTo>
                  <a:lnTo>
                    <a:pt x="158610" y="4832172"/>
                  </a:lnTo>
                  <a:lnTo>
                    <a:pt x="148818" y="4879124"/>
                  </a:lnTo>
                  <a:lnTo>
                    <a:pt x="149923" y="4880800"/>
                  </a:lnTo>
                  <a:lnTo>
                    <a:pt x="153352" y="4881524"/>
                  </a:lnTo>
                  <a:lnTo>
                    <a:pt x="155041" y="4880419"/>
                  </a:lnTo>
                  <a:lnTo>
                    <a:pt x="164820" y="4833467"/>
                  </a:lnTo>
                  <a:close/>
                </a:path>
                <a:path w="3216910" h="5158105">
                  <a:moveTo>
                    <a:pt x="174244" y="4763960"/>
                  </a:moveTo>
                  <a:lnTo>
                    <a:pt x="172872" y="4762487"/>
                  </a:lnTo>
                  <a:lnTo>
                    <a:pt x="169367" y="4762373"/>
                  </a:lnTo>
                  <a:lnTo>
                    <a:pt x="167894" y="4763744"/>
                  </a:lnTo>
                  <a:lnTo>
                    <a:pt x="166954" y="4792103"/>
                  </a:lnTo>
                  <a:lnTo>
                    <a:pt x="167005" y="4791837"/>
                  </a:lnTo>
                  <a:lnTo>
                    <a:pt x="166941" y="4792383"/>
                  </a:lnTo>
                  <a:lnTo>
                    <a:pt x="166954" y="4792103"/>
                  </a:lnTo>
                  <a:lnTo>
                    <a:pt x="166890" y="4792383"/>
                  </a:lnTo>
                  <a:lnTo>
                    <a:pt x="163068" y="4810734"/>
                  </a:lnTo>
                  <a:lnTo>
                    <a:pt x="164172" y="4812423"/>
                  </a:lnTo>
                  <a:lnTo>
                    <a:pt x="167601" y="4813135"/>
                  </a:lnTo>
                  <a:lnTo>
                    <a:pt x="169291" y="4812030"/>
                  </a:lnTo>
                  <a:lnTo>
                    <a:pt x="173228" y="4793132"/>
                  </a:lnTo>
                  <a:lnTo>
                    <a:pt x="173316" y="4791837"/>
                  </a:lnTo>
                  <a:lnTo>
                    <a:pt x="174244" y="4763960"/>
                  </a:lnTo>
                  <a:close/>
                </a:path>
                <a:path w="3216910" h="5158105">
                  <a:moveTo>
                    <a:pt x="176568" y="4694148"/>
                  </a:moveTo>
                  <a:lnTo>
                    <a:pt x="175196" y="4692675"/>
                  </a:lnTo>
                  <a:lnTo>
                    <a:pt x="171691" y="4692561"/>
                  </a:lnTo>
                  <a:lnTo>
                    <a:pt x="170218" y="4693932"/>
                  </a:lnTo>
                  <a:lnTo>
                    <a:pt x="168630" y="4741862"/>
                  </a:lnTo>
                  <a:lnTo>
                    <a:pt x="170002" y="4743335"/>
                  </a:lnTo>
                  <a:lnTo>
                    <a:pt x="173507" y="4743450"/>
                  </a:lnTo>
                  <a:lnTo>
                    <a:pt x="174967" y="4742078"/>
                  </a:lnTo>
                  <a:lnTo>
                    <a:pt x="176568" y="4694148"/>
                  </a:lnTo>
                  <a:close/>
                </a:path>
                <a:path w="3216910" h="5158105">
                  <a:moveTo>
                    <a:pt x="178892" y="4624336"/>
                  </a:moveTo>
                  <a:lnTo>
                    <a:pt x="177520" y="4622863"/>
                  </a:lnTo>
                  <a:lnTo>
                    <a:pt x="174015" y="4622749"/>
                  </a:lnTo>
                  <a:lnTo>
                    <a:pt x="172554" y="4624121"/>
                  </a:lnTo>
                  <a:lnTo>
                    <a:pt x="170954" y="4672050"/>
                  </a:lnTo>
                  <a:lnTo>
                    <a:pt x="172326" y="4673524"/>
                  </a:lnTo>
                  <a:lnTo>
                    <a:pt x="175831" y="4673638"/>
                  </a:lnTo>
                  <a:lnTo>
                    <a:pt x="177304" y="4672266"/>
                  </a:lnTo>
                  <a:lnTo>
                    <a:pt x="178892" y="4624336"/>
                  </a:lnTo>
                  <a:close/>
                </a:path>
                <a:path w="3216910" h="5158105">
                  <a:moveTo>
                    <a:pt x="181152" y="4554512"/>
                  </a:moveTo>
                  <a:lnTo>
                    <a:pt x="179768" y="4553051"/>
                  </a:lnTo>
                  <a:lnTo>
                    <a:pt x="176263" y="4552937"/>
                  </a:lnTo>
                  <a:lnTo>
                    <a:pt x="174802" y="4554321"/>
                  </a:lnTo>
                  <a:lnTo>
                    <a:pt x="174028" y="4579937"/>
                  </a:lnTo>
                  <a:lnTo>
                    <a:pt x="173278" y="4602238"/>
                  </a:lnTo>
                  <a:lnTo>
                    <a:pt x="174650" y="4603712"/>
                  </a:lnTo>
                  <a:lnTo>
                    <a:pt x="178155" y="4603826"/>
                  </a:lnTo>
                  <a:lnTo>
                    <a:pt x="179628" y="4602454"/>
                  </a:lnTo>
                  <a:lnTo>
                    <a:pt x="180378" y="4579734"/>
                  </a:lnTo>
                  <a:lnTo>
                    <a:pt x="181152" y="4554512"/>
                  </a:lnTo>
                  <a:close/>
                </a:path>
                <a:path w="3216910" h="5158105">
                  <a:moveTo>
                    <a:pt x="183261" y="4484687"/>
                  </a:moveTo>
                  <a:lnTo>
                    <a:pt x="181889" y="4483227"/>
                  </a:lnTo>
                  <a:lnTo>
                    <a:pt x="178384" y="4483125"/>
                  </a:lnTo>
                  <a:lnTo>
                    <a:pt x="176911" y="4484497"/>
                  </a:lnTo>
                  <a:lnTo>
                    <a:pt x="175463" y="4532439"/>
                  </a:lnTo>
                  <a:lnTo>
                    <a:pt x="176847" y="4533900"/>
                  </a:lnTo>
                  <a:lnTo>
                    <a:pt x="180352" y="4534001"/>
                  </a:lnTo>
                  <a:lnTo>
                    <a:pt x="181813" y="4532630"/>
                  </a:lnTo>
                  <a:lnTo>
                    <a:pt x="183261" y="4484687"/>
                  </a:lnTo>
                  <a:close/>
                </a:path>
                <a:path w="3216910" h="5158105">
                  <a:moveTo>
                    <a:pt x="185381" y="4414875"/>
                  </a:moveTo>
                  <a:lnTo>
                    <a:pt x="183997" y="4413415"/>
                  </a:lnTo>
                  <a:lnTo>
                    <a:pt x="180492" y="4413301"/>
                  </a:lnTo>
                  <a:lnTo>
                    <a:pt x="179031" y="4414685"/>
                  </a:lnTo>
                  <a:lnTo>
                    <a:pt x="177584" y="4462615"/>
                  </a:lnTo>
                  <a:lnTo>
                    <a:pt x="178955" y="4464088"/>
                  </a:lnTo>
                  <a:lnTo>
                    <a:pt x="182460" y="4464189"/>
                  </a:lnTo>
                  <a:lnTo>
                    <a:pt x="183921" y="4462805"/>
                  </a:lnTo>
                  <a:lnTo>
                    <a:pt x="185381" y="4414875"/>
                  </a:lnTo>
                  <a:close/>
                </a:path>
                <a:path w="3216910" h="5158105">
                  <a:moveTo>
                    <a:pt x="187490" y="4345063"/>
                  </a:moveTo>
                  <a:lnTo>
                    <a:pt x="186118" y="4343590"/>
                  </a:lnTo>
                  <a:lnTo>
                    <a:pt x="182613" y="4343489"/>
                  </a:lnTo>
                  <a:lnTo>
                    <a:pt x="181152" y="4344860"/>
                  </a:lnTo>
                  <a:lnTo>
                    <a:pt x="179692" y="4392803"/>
                  </a:lnTo>
                  <a:lnTo>
                    <a:pt x="181076" y="4394263"/>
                  </a:lnTo>
                  <a:lnTo>
                    <a:pt x="184581" y="4394365"/>
                  </a:lnTo>
                  <a:lnTo>
                    <a:pt x="186042" y="4392993"/>
                  </a:lnTo>
                  <a:lnTo>
                    <a:pt x="187490" y="4345063"/>
                  </a:lnTo>
                  <a:close/>
                </a:path>
                <a:path w="3216910" h="5158105">
                  <a:moveTo>
                    <a:pt x="192887" y="4275569"/>
                  </a:moveTo>
                  <a:lnTo>
                    <a:pt x="191579" y="4274032"/>
                  </a:lnTo>
                  <a:lnTo>
                    <a:pt x="188087" y="4273766"/>
                  </a:lnTo>
                  <a:lnTo>
                    <a:pt x="186563" y="4275074"/>
                  </a:lnTo>
                  <a:lnTo>
                    <a:pt x="182880" y="4322889"/>
                  </a:lnTo>
                  <a:lnTo>
                    <a:pt x="184188" y="4324413"/>
                  </a:lnTo>
                  <a:lnTo>
                    <a:pt x="187680" y="4324693"/>
                  </a:lnTo>
                  <a:lnTo>
                    <a:pt x="189204" y="4323385"/>
                  </a:lnTo>
                  <a:lnTo>
                    <a:pt x="192887" y="4275569"/>
                  </a:lnTo>
                  <a:close/>
                </a:path>
                <a:path w="3216910" h="5158105">
                  <a:moveTo>
                    <a:pt x="219951" y="4214774"/>
                  </a:moveTo>
                  <a:lnTo>
                    <a:pt x="219519" y="4212818"/>
                  </a:lnTo>
                  <a:lnTo>
                    <a:pt x="216560" y="4210939"/>
                  </a:lnTo>
                  <a:lnTo>
                    <a:pt x="214604" y="4211371"/>
                  </a:lnTo>
                  <a:lnTo>
                    <a:pt x="188849" y="4251833"/>
                  </a:lnTo>
                  <a:lnTo>
                    <a:pt x="189293" y="4253789"/>
                  </a:lnTo>
                  <a:lnTo>
                    <a:pt x="192252" y="4255681"/>
                  </a:lnTo>
                  <a:lnTo>
                    <a:pt x="194208" y="4255236"/>
                  </a:lnTo>
                  <a:lnTo>
                    <a:pt x="219951" y="4214774"/>
                  </a:lnTo>
                  <a:close/>
                </a:path>
                <a:path w="3216910" h="5158105">
                  <a:moveTo>
                    <a:pt x="260654" y="4158983"/>
                  </a:moveTo>
                  <a:lnTo>
                    <a:pt x="260553" y="4156976"/>
                  </a:lnTo>
                  <a:lnTo>
                    <a:pt x="257975" y="4154614"/>
                  </a:lnTo>
                  <a:lnTo>
                    <a:pt x="255955" y="4154703"/>
                  </a:lnTo>
                  <a:lnTo>
                    <a:pt x="238658" y="4173664"/>
                  </a:lnTo>
                  <a:lnTo>
                    <a:pt x="238417" y="4173944"/>
                  </a:lnTo>
                  <a:lnTo>
                    <a:pt x="226352" y="4192905"/>
                  </a:lnTo>
                  <a:lnTo>
                    <a:pt x="226783" y="4194860"/>
                  </a:lnTo>
                  <a:lnTo>
                    <a:pt x="229743" y="4196740"/>
                  </a:lnTo>
                  <a:lnTo>
                    <a:pt x="231711" y="4196308"/>
                  </a:lnTo>
                  <a:lnTo>
                    <a:pt x="243395" y="4177944"/>
                  </a:lnTo>
                  <a:lnTo>
                    <a:pt x="243522" y="4177741"/>
                  </a:lnTo>
                  <a:lnTo>
                    <a:pt x="243738" y="4177500"/>
                  </a:lnTo>
                  <a:lnTo>
                    <a:pt x="260654" y="4158983"/>
                  </a:lnTo>
                  <a:close/>
                </a:path>
                <a:path w="3216910" h="5158105">
                  <a:moveTo>
                    <a:pt x="307746" y="4107396"/>
                  </a:moveTo>
                  <a:lnTo>
                    <a:pt x="307657" y="4105389"/>
                  </a:lnTo>
                  <a:lnTo>
                    <a:pt x="305066" y="4103027"/>
                  </a:lnTo>
                  <a:lnTo>
                    <a:pt x="303060" y="4103116"/>
                  </a:lnTo>
                  <a:lnTo>
                    <a:pt x="270725" y="4138536"/>
                  </a:lnTo>
                  <a:lnTo>
                    <a:pt x="270814" y="4140543"/>
                  </a:lnTo>
                  <a:lnTo>
                    <a:pt x="273405" y="4142905"/>
                  </a:lnTo>
                  <a:lnTo>
                    <a:pt x="275412" y="4142816"/>
                  </a:lnTo>
                  <a:lnTo>
                    <a:pt x="307746" y="4107396"/>
                  </a:lnTo>
                  <a:close/>
                </a:path>
                <a:path w="3216910" h="5158105">
                  <a:moveTo>
                    <a:pt x="354850" y="4055821"/>
                  </a:moveTo>
                  <a:lnTo>
                    <a:pt x="354749" y="4053814"/>
                  </a:lnTo>
                  <a:lnTo>
                    <a:pt x="352171" y="4051452"/>
                  </a:lnTo>
                  <a:lnTo>
                    <a:pt x="350151" y="4051541"/>
                  </a:lnTo>
                  <a:lnTo>
                    <a:pt x="317817" y="4086949"/>
                  </a:lnTo>
                  <a:lnTo>
                    <a:pt x="317906" y="4088955"/>
                  </a:lnTo>
                  <a:lnTo>
                    <a:pt x="320497" y="4091330"/>
                  </a:lnTo>
                  <a:lnTo>
                    <a:pt x="322503" y="4091228"/>
                  </a:lnTo>
                  <a:lnTo>
                    <a:pt x="354850" y="4055821"/>
                  </a:lnTo>
                  <a:close/>
                </a:path>
                <a:path w="3216910" h="5158105">
                  <a:moveTo>
                    <a:pt x="403123" y="4003865"/>
                  </a:moveTo>
                  <a:lnTo>
                    <a:pt x="400850" y="4001185"/>
                  </a:lnTo>
                  <a:lnTo>
                    <a:pt x="398856" y="4001020"/>
                  </a:lnTo>
                  <a:lnTo>
                    <a:pt x="387515" y="4010622"/>
                  </a:lnTo>
                  <a:lnTo>
                    <a:pt x="364921" y="4035374"/>
                  </a:lnTo>
                  <a:lnTo>
                    <a:pt x="365010" y="4037380"/>
                  </a:lnTo>
                  <a:lnTo>
                    <a:pt x="367601" y="4039743"/>
                  </a:lnTo>
                  <a:lnTo>
                    <a:pt x="369608" y="4039654"/>
                  </a:lnTo>
                  <a:lnTo>
                    <a:pt x="392201" y="4014901"/>
                  </a:lnTo>
                  <a:lnTo>
                    <a:pt x="402945" y="4005872"/>
                  </a:lnTo>
                  <a:lnTo>
                    <a:pt x="403123" y="4003865"/>
                  </a:lnTo>
                  <a:close/>
                </a:path>
                <a:path w="3216910" h="5158105">
                  <a:moveTo>
                    <a:pt x="456501" y="3958831"/>
                  </a:moveTo>
                  <a:lnTo>
                    <a:pt x="454240" y="3956151"/>
                  </a:lnTo>
                  <a:lnTo>
                    <a:pt x="452234" y="3955973"/>
                  </a:lnTo>
                  <a:lnTo>
                    <a:pt x="415582" y="3986898"/>
                  </a:lnTo>
                  <a:lnTo>
                    <a:pt x="415417" y="3988905"/>
                  </a:lnTo>
                  <a:lnTo>
                    <a:pt x="417677" y="3991584"/>
                  </a:lnTo>
                  <a:lnTo>
                    <a:pt x="419684" y="3991762"/>
                  </a:lnTo>
                  <a:lnTo>
                    <a:pt x="456336" y="3960825"/>
                  </a:lnTo>
                  <a:lnTo>
                    <a:pt x="456501" y="3958831"/>
                  </a:lnTo>
                  <a:close/>
                </a:path>
                <a:path w="3216910" h="5158105">
                  <a:moveTo>
                    <a:pt x="509892" y="3913784"/>
                  </a:moveTo>
                  <a:lnTo>
                    <a:pt x="507631" y="3911104"/>
                  </a:lnTo>
                  <a:lnTo>
                    <a:pt x="505625" y="3910927"/>
                  </a:lnTo>
                  <a:lnTo>
                    <a:pt x="468972" y="3941864"/>
                  </a:lnTo>
                  <a:lnTo>
                    <a:pt x="468795" y="3943858"/>
                  </a:lnTo>
                  <a:lnTo>
                    <a:pt x="471068" y="3946537"/>
                  </a:lnTo>
                  <a:lnTo>
                    <a:pt x="473062" y="3946715"/>
                  </a:lnTo>
                  <a:lnTo>
                    <a:pt x="509714" y="3915791"/>
                  </a:lnTo>
                  <a:lnTo>
                    <a:pt x="509892" y="3913784"/>
                  </a:lnTo>
                  <a:close/>
                </a:path>
                <a:path w="3216910" h="5158105">
                  <a:moveTo>
                    <a:pt x="563270" y="3868737"/>
                  </a:moveTo>
                  <a:lnTo>
                    <a:pt x="561009" y="3866057"/>
                  </a:lnTo>
                  <a:lnTo>
                    <a:pt x="559015" y="3865892"/>
                  </a:lnTo>
                  <a:lnTo>
                    <a:pt x="522351" y="3896817"/>
                  </a:lnTo>
                  <a:lnTo>
                    <a:pt x="522185" y="3898823"/>
                  </a:lnTo>
                  <a:lnTo>
                    <a:pt x="524446" y="3901503"/>
                  </a:lnTo>
                  <a:lnTo>
                    <a:pt x="526453" y="3901668"/>
                  </a:lnTo>
                  <a:lnTo>
                    <a:pt x="563105" y="3870744"/>
                  </a:lnTo>
                  <a:lnTo>
                    <a:pt x="563270" y="3868737"/>
                  </a:lnTo>
                  <a:close/>
                </a:path>
                <a:path w="3216910" h="5158105">
                  <a:moveTo>
                    <a:pt x="616661" y="3823690"/>
                  </a:moveTo>
                  <a:lnTo>
                    <a:pt x="614400" y="3821011"/>
                  </a:lnTo>
                  <a:lnTo>
                    <a:pt x="612394" y="3820845"/>
                  </a:lnTo>
                  <a:lnTo>
                    <a:pt x="575741" y="3851770"/>
                  </a:lnTo>
                  <a:lnTo>
                    <a:pt x="575576" y="3853777"/>
                  </a:lnTo>
                  <a:lnTo>
                    <a:pt x="577837" y="3856456"/>
                  </a:lnTo>
                  <a:lnTo>
                    <a:pt x="579831" y="3856621"/>
                  </a:lnTo>
                  <a:lnTo>
                    <a:pt x="616496" y="3825697"/>
                  </a:lnTo>
                  <a:lnTo>
                    <a:pt x="616661" y="3823690"/>
                  </a:lnTo>
                  <a:close/>
                </a:path>
                <a:path w="3216910" h="5158105">
                  <a:moveTo>
                    <a:pt x="667804" y="3775989"/>
                  </a:moveTo>
                  <a:lnTo>
                    <a:pt x="665416" y="3773436"/>
                  </a:lnTo>
                  <a:lnTo>
                    <a:pt x="663397" y="3773360"/>
                  </a:lnTo>
                  <a:lnTo>
                    <a:pt x="628370" y="3806113"/>
                  </a:lnTo>
                  <a:lnTo>
                    <a:pt x="628294" y="3808120"/>
                  </a:lnTo>
                  <a:lnTo>
                    <a:pt x="630694" y="3810685"/>
                  </a:lnTo>
                  <a:lnTo>
                    <a:pt x="632701" y="3810749"/>
                  </a:lnTo>
                  <a:lnTo>
                    <a:pt x="667740" y="3777996"/>
                  </a:lnTo>
                  <a:lnTo>
                    <a:pt x="667804" y="3775989"/>
                  </a:lnTo>
                  <a:close/>
                </a:path>
                <a:path w="3216910" h="5158105">
                  <a:moveTo>
                    <a:pt x="718832" y="3728288"/>
                  </a:moveTo>
                  <a:lnTo>
                    <a:pt x="716432" y="3725735"/>
                  </a:lnTo>
                  <a:lnTo>
                    <a:pt x="714425" y="3725659"/>
                  </a:lnTo>
                  <a:lnTo>
                    <a:pt x="679399" y="3758412"/>
                  </a:lnTo>
                  <a:lnTo>
                    <a:pt x="679323" y="3760419"/>
                  </a:lnTo>
                  <a:lnTo>
                    <a:pt x="681723" y="3762984"/>
                  </a:lnTo>
                  <a:lnTo>
                    <a:pt x="683729" y="3763048"/>
                  </a:lnTo>
                  <a:lnTo>
                    <a:pt x="718769" y="3730307"/>
                  </a:lnTo>
                  <a:lnTo>
                    <a:pt x="718832" y="3728288"/>
                  </a:lnTo>
                  <a:close/>
                </a:path>
                <a:path w="3216910" h="5158105">
                  <a:moveTo>
                    <a:pt x="769861" y="3680599"/>
                  </a:moveTo>
                  <a:lnTo>
                    <a:pt x="767461" y="3678034"/>
                  </a:lnTo>
                  <a:lnTo>
                    <a:pt x="765454" y="3677970"/>
                  </a:lnTo>
                  <a:lnTo>
                    <a:pt x="730427" y="3710711"/>
                  </a:lnTo>
                  <a:lnTo>
                    <a:pt x="730351" y="3712718"/>
                  </a:lnTo>
                  <a:lnTo>
                    <a:pt x="732751" y="3715283"/>
                  </a:lnTo>
                  <a:lnTo>
                    <a:pt x="734758" y="3715347"/>
                  </a:lnTo>
                  <a:lnTo>
                    <a:pt x="769797" y="3682606"/>
                  </a:lnTo>
                  <a:lnTo>
                    <a:pt x="769861" y="3680599"/>
                  </a:lnTo>
                  <a:close/>
                </a:path>
                <a:path w="3216910" h="5158105">
                  <a:moveTo>
                    <a:pt x="820889" y="3632898"/>
                  </a:moveTo>
                  <a:lnTo>
                    <a:pt x="818489" y="3630333"/>
                  </a:lnTo>
                  <a:lnTo>
                    <a:pt x="816483" y="3630269"/>
                  </a:lnTo>
                  <a:lnTo>
                    <a:pt x="781443" y="3663010"/>
                  </a:lnTo>
                  <a:lnTo>
                    <a:pt x="781380" y="3665029"/>
                  </a:lnTo>
                  <a:lnTo>
                    <a:pt x="783780" y="3667582"/>
                  </a:lnTo>
                  <a:lnTo>
                    <a:pt x="785787" y="3667658"/>
                  </a:lnTo>
                  <a:lnTo>
                    <a:pt x="820813" y="3634905"/>
                  </a:lnTo>
                  <a:lnTo>
                    <a:pt x="820889" y="3632898"/>
                  </a:lnTo>
                  <a:close/>
                </a:path>
                <a:path w="3216910" h="5158105">
                  <a:moveTo>
                    <a:pt x="871918" y="3585197"/>
                  </a:moveTo>
                  <a:lnTo>
                    <a:pt x="869518" y="3582632"/>
                  </a:lnTo>
                  <a:lnTo>
                    <a:pt x="867511" y="3582568"/>
                  </a:lnTo>
                  <a:lnTo>
                    <a:pt x="832472" y="3615309"/>
                  </a:lnTo>
                  <a:lnTo>
                    <a:pt x="832408" y="3617328"/>
                  </a:lnTo>
                  <a:lnTo>
                    <a:pt x="834809" y="3619881"/>
                  </a:lnTo>
                  <a:lnTo>
                    <a:pt x="836815" y="3619957"/>
                  </a:lnTo>
                  <a:lnTo>
                    <a:pt x="871842" y="3587204"/>
                  </a:lnTo>
                  <a:lnTo>
                    <a:pt x="871918" y="3585197"/>
                  </a:lnTo>
                  <a:close/>
                </a:path>
                <a:path w="3216910" h="5158105">
                  <a:moveTo>
                    <a:pt x="922947" y="3537496"/>
                  </a:moveTo>
                  <a:lnTo>
                    <a:pt x="920546" y="3534930"/>
                  </a:lnTo>
                  <a:lnTo>
                    <a:pt x="918540" y="3534867"/>
                  </a:lnTo>
                  <a:lnTo>
                    <a:pt x="883500" y="3567620"/>
                  </a:lnTo>
                  <a:lnTo>
                    <a:pt x="883437" y="3569627"/>
                  </a:lnTo>
                  <a:lnTo>
                    <a:pt x="885825" y="3572192"/>
                  </a:lnTo>
                  <a:lnTo>
                    <a:pt x="887844" y="3572256"/>
                  </a:lnTo>
                  <a:lnTo>
                    <a:pt x="922870" y="3539502"/>
                  </a:lnTo>
                  <a:lnTo>
                    <a:pt x="922947" y="3537496"/>
                  </a:lnTo>
                  <a:close/>
                </a:path>
                <a:path w="3216910" h="5158105">
                  <a:moveTo>
                    <a:pt x="974521" y="3490455"/>
                  </a:moveTo>
                  <a:lnTo>
                    <a:pt x="972172" y="3487839"/>
                  </a:lnTo>
                  <a:lnTo>
                    <a:pt x="970165" y="3487724"/>
                  </a:lnTo>
                  <a:lnTo>
                    <a:pt x="940574" y="3514267"/>
                  </a:lnTo>
                  <a:lnTo>
                    <a:pt x="934529" y="3519919"/>
                  </a:lnTo>
                  <a:lnTo>
                    <a:pt x="934466" y="3521926"/>
                  </a:lnTo>
                  <a:lnTo>
                    <a:pt x="936853" y="3524491"/>
                  </a:lnTo>
                  <a:lnTo>
                    <a:pt x="938872" y="3524554"/>
                  </a:lnTo>
                  <a:lnTo>
                    <a:pt x="944918" y="3518903"/>
                  </a:lnTo>
                  <a:lnTo>
                    <a:pt x="974407" y="3492462"/>
                  </a:lnTo>
                  <a:lnTo>
                    <a:pt x="974521" y="3490455"/>
                  </a:lnTo>
                  <a:close/>
                </a:path>
                <a:path w="3216910" h="5158105">
                  <a:moveTo>
                    <a:pt x="1026528" y="3443821"/>
                  </a:moveTo>
                  <a:lnTo>
                    <a:pt x="1024191" y="3441217"/>
                  </a:lnTo>
                  <a:lnTo>
                    <a:pt x="1022184" y="3441103"/>
                  </a:lnTo>
                  <a:lnTo>
                    <a:pt x="986472" y="3473119"/>
                  </a:lnTo>
                  <a:lnTo>
                    <a:pt x="986358" y="3475126"/>
                  </a:lnTo>
                  <a:lnTo>
                    <a:pt x="988707" y="3477730"/>
                  </a:lnTo>
                  <a:lnTo>
                    <a:pt x="990714" y="3477844"/>
                  </a:lnTo>
                  <a:lnTo>
                    <a:pt x="1026414" y="3445827"/>
                  </a:lnTo>
                  <a:lnTo>
                    <a:pt x="1026528" y="3443821"/>
                  </a:lnTo>
                  <a:close/>
                </a:path>
                <a:path w="3216910" h="5158105">
                  <a:moveTo>
                    <a:pt x="1078534" y="3397199"/>
                  </a:moveTo>
                  <a:lnTo>
                    <a:pt x="1076198" y="3394583"/>
                  </a:lnTo>
                  <a:lnTo>
                    <a:pt x="1074191" y="3394468"/>
                  </a:lnTo>
                  <a:lnTo>
                    <a:pt x="1038479" y="3426485"/>
                  </a:lnTo>
                  <a:lnTo>
                    <a:pt x="1038364" y="3428492"/>
                  </a:lnTo>
                  <a:lnTo>
                    <a:pt x="1040714" y="3431108"/>
                  </a:lnTo>
                  <a:lnTo>
                    <a:pt x="1042720" y="3431209"/>
                  </a:lnTo>
                  <a:lnTo>
                    <a:pt x="1078420" y="3399205"/>
                  </a:lnTo>
                  <a:lnTo>
                    <a:pt x="1078534" y="3397199"/>
                  </a:lnTo>
                  <a:close/>
                </a:path>
                <a:path w="3216910" h="5158105">
                  <a:moveTo>
                    <a:pt x="1130541" y="3350564"/>
                  </a:moveTo>
                  <a:lnTo>
                    <a:pt x="1128204" y="3347961"/>
                  </a:lnTo>
                  <a:lnTo>
                    <a:pt x="1126197" y="3347847"/>
                  </a:lnTo>
                  <a:lnTo>
                    <a:pt x="1090485" y="3379863"/>
                  </a:lnTo>
                  <a:lnTo>
                    <a:pt x="1090383" y="3381870"/>
                  </a:lnTo>
                  <a:lnTo>
                    <a:pt x="1092720" y="3384473"/>
                  </a:lnTo>
                  <a:lnTo>
                    <a:pt x="1094727" y="3384588"/>
                  </a:lnTo>
                  <a:lnTo>
                    <a:pt x="1130439" y="3352571"/>
                  </a:lnTo>
                  <a:lnTo>
                    <a:pt x="1130541" y="3350564"/>
                  </a:lnTo>
                  <a:close/>
                </a:path>
                <a:path w="3216910" h="5158105">
                  <a:moveTo>
                    <a:pt x="1182166" y="3303486"/>
                  </a:moveTo>
                  <a:lnTo>
                    <a:pt x="1179791" y="3300907"/>
                  </a:lnTo>
                  <a:lnTo>
                    <a:pt x="1177785" y="3300819"/>
                  </a:lnTo>
                  <a:lnTo>
                    <a:pt x="1146187" y="3329914"/>
                  </a:lnTo>
                  <a:lnTo>
                    <a:pt x="1142492" y="3333229"/>
                  </a:lnTo>
                  <a:lnTo>
                    <a:pt x="1142390" y="3335236"/>
                  </a:lnTo>
                  <a:lnTo>
                    <a:pt x="1144727" y="3337852"/>
                  </a:lnTo>
                  <a:lnTo>
                    <a:pt x="1146733" y="3337953"/>
                  </a:lnTo>
                  <a:lnTo>
                    <a:pt x="1150429" y="3334651"/>
                  </a:lnTo>
                  <a:lnTo>
                    <a:pt x="1182090" y="3305492"/>
                  </a:lnTo>
                  <a:lnTo>
                    <a:pt x="1182166" y="3303486"/>
                  </a:lnTo>
                  <a:close/>
                </a:path>
                <a:path w="3216910" h="5158105">
                  <a:moveTo>
                    <a:pt x="1233551" y="3256165"/>
                  </a:moveTo>
                  <a:lnTo>
                    <a:pt x="1231176" y="3253575"/>
                  </a:lnTo>
                  <a:lnTo>
                    <a:pt x="1229156" y="3253498"/>
                  </a:lnTo>
                  <a:lnTo>
                    <a:pt x="1193888" y="3285985"/>
                  </a:lnTo>
                  <a:lnTo>
                    <a:pt x="1193800" y="3287992"/>
                  </a:lnTo>
                  <a:lnTo>
                    <a:pt x="1196174" y="3290582"/>
                  </a:lnTo>
                  <a:lnTo>
                    <a:pt x="1198194" y="3290659"/>
                  </a:lnTo>
                  <a:lnTo>
                    <a:pt x="1233462" y="3258172"/>
                  </a:lnTo>
                  <a:lnTo>
                    <a:pt x="1233551" y="3256165"/>
                  </a:lnTo>
                  <a:close/>
                </a:path>
                <a:path w="3216910" h="5158105">
                  <a:moveTo>
                    <a:pt x="1284922" y="3208832"/>
                  </a:moveTo>
                  <a:lnTo>
                    <a:pt x="1282547" y="3206254"/>
                  </a:lnTo>
                  <a:lnTo>
                    <a:pt x="1280541" y="3206178"/>
                  </a:lnTo>
                  <a:lnTo>
                    <a:pt x="1245260" y="3238665"/>
                  </a:lnTo>
                  <a:lnTo>
                    <a:pt x="1245184" y="3240671"/>
                  </a:lnTo>
                  <a:lnTo>
                    <a:pt x="1247559" y="3243249"/>
                  </a:lnTo>
                  <a:lnTo>
                    <a:pt x="1249565" y="3243338"/>
                  </a:lnTo>
                  <a:lnTo>
                    <a:pt x="1284846" y="3210852"/>
                  </a:lnTo>
                  <a:lnTo>
                    <a:pt x="1284922" y="3208832"/>
                  </a:lnTo>
                  <a:close/>
                </a:path>
                <a:path w="3216910" h="5158105">
                  <a:moveTo>
                    <a:pt x="1336306" y="3161512"/>
                  </a:moveTo>
                  <a:lnTo>
                    <a:pt x="1333931" y="3158934"/>
                  </a:lnTo>
                  <a:lnTo>
                    <a:pt x="1331912" y="3158858"/>
                  </a:lnTo>
                  <a:lnTo>
                    <a:pt x="1296644" y="3191345"/>
                  </a:lnTo>
                  <a:lnTo>
                    <a:pt x="1296555" y="3193351"/>
                  </a:lnTo>
                  <a:lnTo>
                    <a:pt x="1298930" y="3195929"/>
                  </a:lnTo>
                  <a:lnTo>
                    <a:pt x="1300949" y="3196018"/>
                  </a:lnTo>
                  <a:lnTo>
                    <a:pt x="1336217" y="3163532"/>
                  </a:lnTo>
                  <a:lnTo>
                    <a:pt x="1336306" y="3161512"/>
                  </a:lnTo>
                  <a:close/>
                </a:path>
                <a:path w="3216910" h="5158105">
                  <a:moveTo>
                    <a:pt x="1387678" y="3114192"/>
                  </a:moveTo>
                  <a:lnTo>
                    <a:pt x="1385303" y="3111614"/>
                  </a:lnTo>
                  <a:lnTo>
                    <a:pt x="1383296" y="3111538"/>
                  </a:lnTo>
                  <a:lnTo>
                    <a:pt x="1348016" y="3144024"/>
                  </a:lnTo>
                  <a:lnTo>
                    <a:pt x="1347939" y="3146031"/>
                  </a:lnTo>
                  <a:lnTo>
                    <a:pt x="1350314" y="3148609"/>
                  </a:lnTo>
                  <a:lnTo>
                    <a:pt x="1352321" y="3148698"/>
                  </a:lnTo>
                  <a:lnTo>
                    <a:pt x="1387602" y="3116199"/>
                  </a:lnTo>
                  <a:lnTo>
                    <a:pt x="1387678" y="3114192"/>
                  </a:lnTo>
                  <a:close/>
                </a:path>
                <a:path w="3216910" h="5158105">
                  <a:moveTo>
                    <a:pt x="1439811" y="3067837"/>
                  </a:moveTo>
                  <a:lnTo>
                    <a:pt x="1437551" y="3065157"/>
                  </a:lnTo>
                  <a:lnTo>
                    <a:pt x="1435544" y="3064992"/>
                  </a:lnTo>
                  <a:lnTo>
                    <a:pt x="1415516" y="3081858"/>
                  </a:lnTo>
                  <a:lnTo>
                    <a:pt x="1399400" y="3096704"/>
                  </a:lnTo>
                  <a:lnTo>
                    <a:pt x="1399311" y="3098711"/>
                  </a:lnTo>
                  <a:lnTo>
                    <a:pt x="1401686" y="3101289"/>
                  </a:lnTo>
                  <a:lnTo>
                    <a:pt x="1403705" y="3101378"/>
                  </a:lnTo>
                  <a:lnTo>
                    <a:pt x="1419821" y="3086531"/>
                  </a:lnTo>
                  <a:lnTo>
                    <a:pt x="1439633" y="3069844"/>
                  </a:lnTo>
                  <a:lnTo>
                    <a:pt x="1439811" y="3067837"/>
                  </a:lnTo>
                  <a:close/>
                </a:path>
                <a:path w="3216910" h="5158105">
                  <a:moveTo>
                    <a:pt x="1493240" y="3022854"/>
                  </a:moveTo>
                  <a:lnTo>
                    <a:pt x="1490980" y="3020161"/>
                  </a:lnTo>
                  <a:lnTo>
                    <a:pt x="1488973" y="3019996"/>
                  </a:lnTo>
                  <a:lnTo>
                    <a:pt x="1452295" y="3050883"/>
                  </a:lnTo>
                  <a:lnTo>
                    <a:pt x="1452118" y="3052889"/>
                  </a:lnTo>
                  <a:lnTo>
                    <a:pt x="1454378" y="3055569"/>
                  </a:lnTo>
                  <a:lnTo>
                    <a:pt x="1456385" y="3055747"/>
                  </a:lnTo>
                  <a:lnTo>
                    <a:pt x="1493062" y="3024848"/>
                  </a:lnTo>
                  <a:lnTo>
                    <a:pt x="1493240" y="3022854"/>
                  </a:lnTo>
                  <a:close/>
                </a:path>
                <a:path w="3216910" h="5158105">
                  <a:moveTo>
                    <a:pt x="1546669" y="2977858"/>
                  </a:moveTo>
                  <a:lnTo>
                    <a:pt x="1544408" y="2975178"/>
                  </a:lnTo>
                  <a:lnTo>
                    <a:pt x="1542402" y="2975000"/>
                  </a:lnTo>
                  <a:lnTo>
                    <a:pt x="1505724" y="3005886"/>
                  </a:lnTo>
                  <a:lnTo>
                    <a:pt x="1505546" y="3007893"/>
                  </a:lnTo>
                  <a:lnTo>
                    <a:pt x="1507807" y="3010573"/>
                  </a:lnTo>
                  <a:lnTo>
                    <a:pt x="1509814" y="3010751"/>
                  </a:lnTo>
                  <a:lnTo>
                    <a:pt x="1546491" y="2979864"/>
                  </a:lnTo>
                  <a:lnTo>
                    <a:pt x="1546669" y="2977858"/>
                  </a:lnTo>
                  <a:close/>
                </a:path>
                <a:path w="3216910" h="5158105">
                  <a:moveTo>
                    <a:pt x="1599552" y="2932188"/>
                  </a:moveTo>
                  <a:lnTo>
                    <a:pt x="1597253" y="2929534"/>
                  </a:lnTo>
                  <a:lnTo>
                    <a:pt x="1595247" y="2929394"/>
                  </a:lnTo>
                  <a:lnTo>
                    <a:pt x="1559001" y="2960801"/>
                  </a:lnTo>
                  <a:lnTo>
                    <a:pt x="1558861" y="2962808"/>
                  </a:lnTo>
                  <a:lnTo>
                    <a:pt x="1561160" y="2965462"/>
                  </a:lnTo>
                  <a:lnTo>
                    <a:pt x="1563166" y="2965602"/>
                  </a:lnTo>
                  <a:lnTo>
                    <a:pt x="1599412" y="2934195"/>
                  </a:lnTo>
                  <a:lnTo>
                    <a:pt x="1599552" y="2932188"/>
                  </a:lnTo>
                  <a:close/>
                </a:path>
                <a:path w="3216910" h="5158105">
                  <a:moveTo>
                    <a:pt x="1652333" y="2886443"/>
                  </a:moveTo>
                  <a:lnTo>
                    <a:pt x="1650034" y="2883789"/>
                  </a:lnTo>
                  <a:lnTo>
                    <a:pt x="1648028" y="2883649"/>
                  </a:lnTo>
                  <a:lnTo>
                    <a:pt x="1611795" y="2915056"/>
                  </a:lnTo>
                  <a:lnTo>
                    <a:pt x="1611655" y="2917063"/>
                  </a:lnTo>
                  <a:lnTo>
                    <a:pt x="1613941" y="2919717"/>
                  </a:lnTo>
                  <a:lnTo>
                    <a:pt x="1615948" y="2919857"/>
                  </a:lnTo>
                  <a:lnTo>
                    <a:pt x="1652193" y="2888450"/>
                  </a:lnTo>
                  <a:lnTo>
                    <a:pt x="1652333" y="2886443"/>
                  </a:lnTo>
                  <a:close/>
                </a:path>
                <a:path w="3216910" h="5158105">
                  <a:moveTo>
                    <a:pt x="1695018" y="2832646"/>
                  </a:moveTo>
                  <a:lnTo>
                    <a:pt x="1694675" y="2830665"/>
                  </a:lnTo>
                  <a:lnTo>
                    <a:pt x="1691805" y="2828645"/>
                  </a:lnTo>
                  <a:lnTo>
                    <a:pt x="1689823" y="2828988"/>
                  </a:lnTo>
                  <a:lnTo>
                    <a:pt x="1662176" y="2868168"/>
                  </a:lnTo>
                  <a:lnTo>
                    <a:pt x="1662518" y="2870149"/>
                  </a:lnTo>
                  <a:lnTo>
                    <a:pt x="1665376" y="2872168"/>
                  </a:lnTo>
                  <a:lnTo>
                    <a:pt x="1667357" y="2871825"/>
                  </a:lnTo>
                  <a:lnTo>
                    <a:pt x="1695018" y="2832646"/>
                  </a:lnTo>
                  <a:close/>
                </a:path>
                <a:path w="3216910" h="5158105">
                  <a:moveTo>
                    <a:pt x="1695183" y="2933052"/>
                  </a:moveTo>
                  <a:lnTo>
                    <a:pt x="1694497" y="2931160"/>
                  </a:lnTo>
                  <a:lnTo>
                    <a:pt x="1651076" y="2910814"/>
                  </a:lnTo>
                  <a:lnTo>
                    <a:pt x="1649183" y="2911500"/>
                  </a:lnTo>
                  <a:lnTo>
                    <a:pt x="1647698" y="2914675"/>
                  </a:lnTo>
                  <a:lnTo>
                    <a:pt x="1648383" y="2916555"/>
                  </a:lnTo>
                  <a:lnTo>
                    <a:pt x="1691805" y="2936913"/>
                  </a:lnTo>
                  <a:lnTo>
                    <a:pt x="1693697" y="2936227"/>
                  </a:lnTo>
                  <a:lnTo>
                    <a:pt x="1695183" y="2933052"/>
                  </a:lnTo>
                  <a:close/>
                </a:path>
                <a:path w="3216910" h="5158105">
                  <a:moveTo>
                    <a:pt x="1735302" y="2775585"/>
                  </a:moveTo>
                  <a:lnTo>
                    <a:pt x="1734959" y="2773603"/>
                  </a:lnTo>
                  <a:lnTo>
                    <a:pt x="1732089" y="2771584"/>
                  </a:lnTo>
                  <a:lnTo>
                    <a:pt x="1730108" y="2771927"/>
                  </a:lnTo>
                  <a:lnTo>
                    <a:pt x="1702447" y="2811107"/>
                  </a:lnTo>
                  <a:lnTo>
                    <a:pt x="1702790" y="2813088"/>
                  </a:lnTo>
                  <a:lnTo>
                    <a:pt x="1705660" y="2815107"/>
                  </a:lnTo>
                  <a:lnTo>
                    <a:pt x="1707642" y="2814764"/>
                  </a:lnTo>
                  <a:lnTo>
                    <a:pt x="1735302" y="2775585"/>
                  </a:lnTo>
                  <a:close/>
                </a:path>
                <a:path w="3216910" h="5158105">
                  <a:moveTo>
                    <a:pt x="1758429" y="2962706"/>
                  </a:moveTo>
                  <a:lnTo>
                    <a:pt x="1757743" y="2960814"/>
                  </a:lnTo>
                  <a:lnTo>
                    <a:pt x="1714322" y="2940456"/>
                  </a:lnTo>
                  <a:lnTo>
                    <a:pt x="1712429" y="2941142"/>
                  </a:lnTo>
                  <a:lnTo>
                    <a:pt x="1710944" y="2944317"/>
                  </a:lnTo>
                  <a:lnTo>
                    <a:pt x="1711629" y="2946209"/>
                  </a:lnTo>
                  <a:lnTo>
                    <a:pt x="1755051" y="2966567"/>
                  </a:lnTo>
                  <a:lnTo>
                    <a:pt x="1756943" y="2965881"/>
                  </a:lnTo>
                  <a:lnTo>
                    <a:pt x="1758429" y="2962706"/>
                  </a:lnTo>
                  <a:close/>
                </a:path>
                <a:path w="3216910" h="5158105">
                  <a:moveTo>
                    <a:pt x="1769262" y="2714180"/>
                  </a:moveTo>
                  <a:lnTo>
                    <a:pt x="1768627" y="2712275"/>
                  </a:lnTo>
                  <a:lnTo>
                    <a:pt x="1765490" y="2710700"/>
                  </a:lnTo>
                  <a:lnTo>
                    <a:pt x="1763572" y="2711335"/>
                  </a:lnTo>
                  <a:lnTo>
                    <a:pt x="1742135" y="2754236"/>
                  </a:lnTo>
                  <a:lnTo>
                    <a:pt x="1742770" y="2756141"/>
                  </a:lnTo>
                  <a:lnTo>
                    <a:pt x="1745907" y="2757703"/>
                  </a:lnTo>
                  <a:lnTo>
                    <a:pt x="1747812" y="2757068"/>
                  </a:lnTo>
                  <a:lnTo>
                    <a:pt x="1769262" y="2714180"/>
                  </a:lnTo>
                  <a:close/>
                </a:path>
                <a:path w="3216910" h="5158105">
                  <a:moveTo>
                    <a:pt x="1800491" y="2651709"/>
                  </a:moveTo>
                  <a:lnTo>
                    <a:pt x="1799856" y="2649791"/>
                  </a:lnTo>
                  <a:lnTo>
                    <a:pt x="1796719" y="2648229"/>
                  </a:lnTo>
                  <a:lnTo>
                    <a:pt x="1794814" y="2648864"/>
                  </a:lnTo>
                  <a:lnTo>
                    <a:pt x="1773364" y="2691752"/>
                  </a:lnTo>
                  <a:lnTo>
                    <a:pt x="1773999" y="2693670"/>
                  </a:lnTo>
                  <a:lnTo>
                    <a:pt x="1777136" y="2695232"/>
                  </a:lnTo>
                  <a:lnTo>
                    <a:pt x="1779054" y="2694597"/>
                  </a:lnTo>
                  <a:lnTo>
                    <a:pt x="1800491" y="2651709"/>
                  </a:lnTo>
                  <a:close/>
                </a:path>
                <a:path w="3216910" h="5158105">
                  <a:moveTo>
                    <a:pt x="1821675" y="2992348"/>
                  </a:moveTo>
                  <a:lnTo>
                    <a:pt x="1820989" y="2990456"/>
                  </a:lnTo>
                  <a:lnTo>
                    <a:pt x="1777568" y="2970111"/>
                  </a:lnTo>
                  <a:lnTo>
                    <a:pt x="1775675" y="2970784"/>
                  </a:lnTo>
                  <a:lnTo>
                    <a:pt x="1774190" y="2973959"/>
                  </a:lnTo>
                  <a:lnTo>
                    <a:pt x="1774875" y="2975851"/>
                  </a:lnTo>
                  <a:lnTo>
                    <a:pt x="1818297" y="2996209"/>
                  </a:lnTo>
                  <a:lnTo>
                    <a:pt x="1820189" y="2995523"/>
                  </a:lnTo>
                  <a:lnTo>
                    <a:pt x="1821675" y="2992348"/>
                  </a:lnTo>
                  <a:close/>
                </a:path>
                <a:path w="3216910" h="5158105">
                  <a:moveTo>
                    <a:pt x="1831733" y="2589225"/>
                  </a:moveTo>
                  <a:lnTo>
                    <a:pt x="1831098" y="2587320"/>
                  </a:lnTo>
                  <a:lnTo>
                    <a:pt x="1827961" y="2585745"/>
                  </a:lnTo>
                  <a:lnTo>
                    <a:pt x="1826056" y="2586393"/>
                  </a:lnTo>
                  <a:lnTo>
                    <a:pt x="1804606" y="2629281"/>
                  </a:lnTo>
                  <a:lnTo>
                    <a:pt x="1805241" y="2631186"/>
                  </a:lnTo>
                  <a:lnTo>
                    <a:pt x="1808378" y="2632760"/>
                  </a:lnTo>
                  <a:lnTo>
                    <a:pt x="1810283" y="2632125"/>
                  </a:lnTo>
                  <a:lnTo>
                    <a:pt x="1831733" y="2589225"/>
                  </a:lnTo>
                  <a:close/>
                </a:path>
                <a:path w="3216910" h="5158105">
                  <a:moveTo>
                    <a:pt x="1862975" y="2526754"/>
                  </a:moveTo>
                  <a:lnTo>
                    <a:pt x="1862340" y="2524849"/>
                  </a:lnTo>
                  <a:lnTo>
                    <a:pt x="1859203" y="2523274"/>
                  </a:lnTo>
                  <a:lnTo>
                    <a:pt x="1857286" y="2523909"/>
                  </a:lnTo>
                  <a:lnTo>
                    <a:pt x="1835848" y="2566809"/>
                  </a:lnTo>
                  <a:lnTo>
                    <a:pt x="1836483" y="2568714"/>
                  </a:lnTo>
                  <a:lnTo>
                    <a:pt x="1839620" y="2570276"/>
                  </a:lnTo>
                  <a:lnTo>
                    <a:pt x="1841525" y="2569641"/>
                  </a:lnTo>
                  <a:lnTo>
                    <a:pt x="1862975" y="2526754"/>
                  </a:lnTo>
                  <a:close/>
                </a:path>
                <a:path w="3216910" h="5158105">
                  <a:moveTo>
                    <a:pt x="1884946" y="3021876"/>
                  </a:moveTo>
                  <a:lnTo>
                    <a:pt x="1884222" y="3019996"/>
                  </a:lnTo>
                  <a:lnTo>
                    <a:pt x="1879498" y="3017875"/>
                  </a:lnTo>
                  <a:lnTo>
                    <a:pt x="1840814" y="2999752"/>
                  </a:lnTo>
                  <a:lnTo>
                    <a:pt x="1838921" y="3000438"/>
                  </a:lnTo>
                  <a:lnTo>
                    <a:pt x="1837436" y="3003613"/>
                  </a:lnTo>
                  <a:lnTo>
                    <a:pt x="1838121" y="3005505"/>
                  </a:lnTo>
                  <a:lnTo>
                    <a:pt x="1876793" y="3023628"/>
                  </a:lnTo>
                  <a:lnTo>
                    <a:pt x="1881632" y="3025800"/>
                  </a:lnTo>
                  <a:lnTo>
                    <a:pt x="1883511" y="3025076"/>
                  </a:lnTo>
                  <a:lnTo>
                    <a:pt x="1884946" y="3021876"/>
                  </a:lnTo>
                  <a:close/>
                </a:path>
                <a:path w="3216910" h="5158105">
                  <a:moveTo>
                    <a:pt x="1894205" y="2464270"/>
                  </a:moveTo>
                  <a:lnTo>
                    <a:pt x="1893570" y="2462365"/>
                  </a:lnTo>
                  <a:lnTo>
                    <a:pt x="1890433" y="2460802"/>
                  </a:lnTo>
                  <a:lnTo>
                    <a:pt x="1888528" y="2461437"/>
                  </a:lnTo>
                  <a:lnTo>
                    <a:pt x="1867077" y="2504325"/>
                  </a:lnTo>
                  <a:lnTo>
                    <a:pt x="1867712" y="2506230"/>
                  </a:lnTo>
                  <a:lnTo>
                    <a:pt x="1870849" y="2507805"/>
                  </a:lnTo>
                  <a:lnTo>
                    <a:pt x="1872767" y="2507170"/>
                  </a:lnTo>
                  <a:lnTo>
                    <a:pt x="1894205" y="2464270"/>
                  </a:lnTo>
                  <a:close/>
                </a:path>
                <a:path w="3216910" h="5158105">
                  <a:moveTo>
                    <a:pt x="1925447" y="2401798"/>
                  </a:moveTo>
                  <a:lnTo>
                    <a:pt x="1924812" y="2399893"/>
                  </a:lnTo>
                  <a:lnTo>
                    <a:pt x="1921675" y="2398318"/>
                  </a:lnTo>
                  <a:lnTo>
                    <a:pt x="1919770" y="2398966"/>
                  </a:lnTo>
                  <a:lnTo>
                    <a:pt x="1898319" y="2441854"/>
                  </a:lnTo>
                  <a:lnTo>
                    <a:pt x="1898954" y="2443759"/>
                  </a:lnTo>
                  <a:lnTo>
                    <a:pt x="1902091" y="2445334"/>
                  </a:lnTo>
                  <a:lnTo>
                    <a:pt x="1903996" y="2444699"/>
                  </a:lnTo>
                  <a:lnTo>
                    <a:pt x="1925447" y="2401798"/>
                  </a:lnTo>
                  <a:close/>
                </a:path>
                <a:path w="3216910" h="5158105">
                  <a:moveTo>
                    <a:pt x="1948700" y="3050400"/>
                  </a:moveTo>
                  <a:lnTo>
                    <a:pt x="1947989" y="3048520"/>
                  </a:lnTo>
                  <a:lnTo>
                    <a:pt x="1904212" y="3028937"/>
                  </a:lnTo>
                  <a:lnTo>
                    <a:pt x="1902333" y="3029661"/>
                  </a:lnTo>
                  <a:lnTo>
                    <a:pt x="1900897" y="3032861"/>
                  </a:lnTo>
                  <a:lnTo>
                    <a:pt x="1901621" y="3034741"/>
                  </a:lnTo>
                  <a:lnTo>
                    <a:pt x="1945398" y="3054324"/>
                  </a:lnTo>
                  <a:lnTo>
                    <a:pt x="1947278" y="3053600"/>
                  </a:lnTo>
                  <a:lnTo>
                    <a:pt x="1948700" y="3050400"/>
                  </a:lnTo>
                  <a:close/>
                </a:path>
                <a:path w="3216910" h="5158105">
                  <a:moveTo>
                    <a:pt x="1956689" y="2339327"/>
                  </a:moveTo>
                  <a:lnTo>
                    <a:pt x="1956054" y="2337422"/>
                  </a:lnTo>
                  <a:lnTo>
                    <a:pt x="1952917" y="2335847"/>
                  </a:lnTo>
                  <a:lnTo>
                    <a:pt x="1950999" y="2336482"/>
                  </a:lnTo>
                  <a:lnTo>
                    <a:pt x="1929561" y="2379383"/>
                  </a:lnTo>
                  <a:lnTo>
                    <a:pt x="1930196" y="2381288"/>
                  </a:lnTo>
                  <a:lnTo>
                    <a:pt x="1933333" y="2382850"/>
                  </a:lnTo>
                  <a:lnTo>
                    <a:pt x="1935238" y="2382215"/>
                  </a:lnTo>
                  <a:lnTo>
                    <a:pt x="1956689" y="2339327"/>
                  </a:lnTo>
                  <a:close/>
                </a:path>
                <a:path w="3216910" h="5158105">
                  <a:moveTo>
                    <a:pt x="1987918" y="2276843"/>
                  </a:moveTo>
                  <a:lnTo>
                    <a:pt x="1987283" y="2274938"/>
                  </a:lnTo>
                  <a:lnTo>
                    <a:pt x="1984146" y="2273376"/>
                  </a:lnTo>
                  <a:lnTo>
                    <a:pt x="1982241" y="2274011"/>
                  </a:lnTo>
                  <a:lnTo>
                    <a:pt x="1960791" y="2316899"/>
                  </a:lnTo>
                  <a:lnTo>
                    <a:pt x="1961426" y="2318804"/>
                  </a:lnTo>
                  <a:lnTo>
                    <a:pt x="1964563" y="2320379"/>
                  </a:lnTo>
                  <a:lnTo>
                    <a:pt x="1966480" y="2319744"/>
                  </a:lnTo>
                  <a:lnTo>
                    <a:pt x="1987918" y="2276843"/>
                  </a:lnTo>
                  <a:close/>
                </a:path>
                <a:path w="3216910" h="5158105">
                  <a:moveTo>
                    <a:pt x="2012467" y="3078924"/>
                  </a:moveTo>
                  <a:lnTo>
                    <a:pt x="2011743" y="3077045"/>
                  </a:lnTo>
                  <a:lnTo>
                    <a:pt x="1967966" y="3057461"/>
                  </a:lnTo>
                  <a:lnTo>
                    <a:pt x="1966099" y="3058185"/>
                  </a:lnTo>
                  <a:lnTo>
                    <a:pt x="1964664" y="3061385"/>
                  </a:lnTo>
                  <a:lnTo>
                    <a:pt x="1965375" y="3063265"/>
                  </a:lnTo>
                  <a:lnTo>
                    <a:pt x="2009152" y="3082848"/>
                  </a:lnTo>
                  <a:lnTo>
                    <a:pt x="2011032" y="3082125"/>
                  </a:lnTo>
                  <a:lnTo>
                    <a:pt x="2012467" y="3078924"/>
                  </a:lnTo>
                  <a:close/>
                </a:path>
                <a:path w="3216910" h="5158105">
                  <a:moveTo>
                    <a:pt x="2019160" y="2214372"/>
                  </a:moveTo>
                  <a:lnTo>
                    <a:pt x="2018525" y="2212467"/>
                  </a:lnTo>
                  <a:lnTo>
                    <a:pt x="2015388" y="2210892"/>
                  </a:lnTo>
                  <a:lnTo>
                    <a:pt x="2013483" y="2211527"/>
                  </a:lnTo>
                  <a:lnTo>
                    <a:pt x="1992033" y="2254427"/>
                  </a:lnTo>
                  <a:lnTo>
                    <a:pt x="1992668" y="2256332"/>
                  </a:lnTo>
                  <a:lnTo>
                    <a:pt x="1995805" y="2257907"/>
                  </a:lnTo>
                  <a:lnTo>
                    <a:pt x="1997710" y="2257272"/>
                  </a:lnTo>
                  <a:lnTo>
                    <a:pt x="2019160" y="2214372"/>
                  </a:lnTo>
                  <a:close/>
                </a:path>
                <a:path w="3216910" h="5158105">
                  <a:moveTo>
                    <a:pt x="2050402" y="2151900"/>
                  </a:moveTo>
                  <a:lnTo>
                    <a:pt x="2049767" y="2149995"/>
                  </a:lnTo>
                  <a:lnTo>
                    <a:pt x="2046630" y="2148421"/>
                  </a:lnTo>
                  <a:lnTo>
                    <a:pt x="2044712" y="2149056"/>
                  </a:lnTo>
                  <a:lnTo>
                    <a:pt x="2023275" y="2191956"/>
                  </a:lnTo>
                  <a:lnTo>
                    <a:pt x="2023910" y="2193861"/>
                  </a:lnTo>
                  <a:lnTo>
                    <a:pt x="2027047" y="2195423"/>
                  </a:lnTo>
                  <a:lnTo>
                    <a:pt x="2028952" y="2194788"/>
                  </a:lnTo>
                  <a:lnTo>
                    <a:pt x="2050402" y="2151900"/>
                  </a:lnTo>
                  <a:close/>
                </a:path>
                <a:path w="3216910" h="5158105">
                  <a:moveTo>
                    <a:pt x="2076221" y="3107448"/>
                  </a:moveTo>
                  <a:lnTo>
                    <a:pt x="2075510" y="3105569"/>
                  </a:lnTo>
                  <a:lnTo>
                    <a:pt x="2031733" y="3085985"/>
                  </a:lnTo>
                  <a:lnTo>
                    <a:pt x="2029853" y="3086709"/>
                  </a:lnTo>
                  <a:lnTo>
                    <a:pt x="2028418" y="3089910"/>
                  </a:lnTo>
                  <a:lnTo>
                    <a:pt x="2029142" y="3091789"/>
                  </a:lnTo>
                  <a:lnTo>
                    <a:pt x="2072919" y="3111373"/>
                  </a:lnTo>
                  <a:lnTo>
                    <a:pt x="2074799" y="3110649"/>
                  </a:lnTo>
                  <a:lnTo>
                    <a:pt x="2076221" y="3107448"/>
                  </a:lnTo>
                  <a:close/>
                </a:path>
                <a:path w="3216910" h="5158105">
                  <a:moveTo>
                    <a:pt x="2081631" y="2089416"/>
                  </a:moveTo>
                  <a:lnTo>
                    <a:pt x="2080996" y="2087511"/>
                  </a:lnTo>
                  <a:lnTo>
                    <a:pt x="2077859" y="2085949"/>
                  </a:lnTo>
                  <a:lnTo>
                    <a:pt x="2075954" y="2086584"/>
                  </a:lnTo>
                  <a:lnTo>
                    <a:pt x="2054504" y="2129472"/>
                  </a:lnTo>
                  <a:lnTo>
                    <a:pt x="2055139" y="2131377"/>
                  </a:lnTo>
                  <a:lnTo>
                    <a:pt x="2058276" y="2132952"/>
                  </a:lnTo>
                  <a:lnTo>
                    <a:pt x="2060194" y="2132317"/>
                  </a:lnTo>
                  <a:lnTo>
                    <a:pt x="2081631" y="2089416"/>
                  </a:lnTo>
                  <a:close/>
                </a:path>
                <a:path w="3216910" h="5158105">
                  <a:moveTo>
                    <a:pt x="2112873" y="2026945"/>
                  </a:moveTo>
                  <a:lnTo>
                    <a:pt x="2112238" y="2025040"/>
                  </a:lnTo>
                  <a:lnTo>
                    <a:pt x="2109101" y="2023465"/>
                  </a:lnTo>
                  <a:lnTo>
                    <a:pt x="2107196" y="2024100"/>
                  </a:lnTo>
                  <a:lnTo>
                    <a:pt x="2085746" y="2067001"/>
                  </a:lnTo>
                  <a:lnTo>
                    <a:pt x="2086381" y="2068906"/>
                  </a:lnTo>
                  <a:lnTo>
                    <a:pt x="2089518" y="2070481"/>
                  </a:lnTo>
                  <a:lnTo>
                    <a:pt x="2091423" y="2069833"/>
                  </a:lnTo>
                  <a:lnTo>
                    <a:pt x="2112873" y="2026945"/>
                  </a:lnTo>
                  <a:close/>
                </a:path>
                <a:path w="3216910" h="5158105">
                  <a:moveTo>
                    <a:pt x="2139988" y="3135973"/>
                  </a:moveTo>
                  <a:lnTo>
                    <a:pt x="2139264" y="3134093"/>
                  </a:lnTo>
                  <a:lnTo>
                    <a:pt x="2095487" y="3114510"/>
                  </a:lnTo>
                  <a:lnTo>
                    <a:pt x="2093620" y="3115233"/>
                  </a:lnTo>
                  <a:lnTo>
                    <a:pt x="2092185" y="3118434"/>
                  </a:lnTo>
                  <a:lnTo>
                    <a:pt x="2092896" y="3120313"/>
                  </a:lnTo>
                  <a:lnTo>
                    <a:pt x="2136673" y="3139897"/>
                  </a:lnTo>
                  <a:lnTo>
                    <a:pt x="2138553" y="3139173"/>
                  </a:lnTo>
                  <a:lnTo>
                    <a:pt x="2139988" y="3135973"/>
                  </a:lnTo>
                  <a:close/>
                </a:path>
                <a:path w="3216910" h="5158105">
                  <a:moveTo>
                    <a:pt x="2144115" y="1964474"/>
                  </a:moveTo>
                  <a:lnTo>
                    <a:pt x="2143480" y="1962556"/>
                  </a:lnTo>
                  <a:lnTo>
                    <a:pt x="2140343" y="1960994"/>
                  </a:lnTo>
                  <a:lnTo>
                    <a:pt x="2138426" y="1961629"/>
                  </a:lnTo>
                  <a:lnTo>
                    <a:pt x="2116988" y="2004529"/>
                  </a:lnTo>
                  <a:lnTo>
                    <a:pt x="2117623" y="2006434"/>
                  </a:lnTo>
                  <a:lnTo>
                    <a:pt x="2120760" y="2007997"/>
                  </a:lnTo>
                  <a:lnTo>
                    <a:pt x="2122665" y="2007362"/>
                  </a:lnTo>
                  <a:lnTo>
                    <a:pt x="2144115" y="1964474"/>
                  </a:lnTo>
                  <a:close/>
                </a:path>
                <a:path w="3216910" h="5158105">
                  <a:moveTo>
                    <a:pt x="2175345" y="1901990"/>
                  </a:moveTo>
                  <a:lnTo>
                    <a:pt x="2174710" y="1900085"/>
                  </a:lnTo>
                  <a:lnTo>
                    <a:pt x="2171573" y="1898523"/>
                  </a:lnTo>
                  <a:lnTo>
                    <a:pt x="2169668" y="1899158"/>
                  </a:lnTo>
                  <a:lnTo>
                    <a:pt x="2148217" y="1942045"/>
                  </a:lnTo>
                  <a:lnTo>
                    <a:pt x="2148852" y="1943950"/>
                  </a:lnTo>
                  <a:lnTo>
                    <a:pt x="2151989" y="1945525"/>
                  </a:lnTo>
                  <a:lnTo>
                    <a:pt x="2153907" y="1944890"/>
                  </a:lnTo>
                  <a:lnTo>
                    <a:pt x="2175345" y="1901990"/>
                  </a:lnTo>
                  <a:close/>
                </a:path>
                <a:path w="3216910" h="5158105">
                  <a:moveTo>
                    <a:pt x="2203856" y="3164243"/>
                  </a:moveTo>
                  <a:lnTo>
                    <a:pt x="2203132" y="3162363"/>
                  </a:lnTo>
                  <a:lnTo>
                    <a:pt x="2159266" y="3142983"/>
                  </a:lnTo>
                  <a:lnTo>
                    <a:pt x="2157387" y="3143707"/>
                  </a:lnTo>
                  <a:lnTo>
                    <a:pt x="2155964" y="3146920"/>
                  </a:lnTo>
                  <a:lnTo>
                    <a:pt x="2156688" y="3148787"/>
                  </a:lnTo>
                  <a:lnTo>
                    <a:pt x="2200554" y="3168167"/>
                  </a:lnTo>
                  <a:lnTo>
                    <a:pt x="2202434" y="3167443"/>
                  </a:lnTo>
                  <a:lnTo>
                    <a:pt x="2203856" y="3164243"/>
                  </a:lnTo>
                  <a:close/>
                </a:path>
                <a:path w="3216910" h="5158105">
                  <a:moveTo>
                    <a:pt x="2206587" y="1839518"/>
                  </a:moveTo>
                  <a:lnTo>
                    <a:pt x="2205952" y="1837613"/>
                  </a:lnTo>
                  <a:lnTo>
                    <a:pt x="2202815" y="1836039"/>
                  </a:lnTo>
                  <a:lnTo>
                    <a:pt x="2200910" y="1836674"/>
                  </a:lnTo>
                  <a:lnTo>
                    <a:pt x="2179459" y="1879574"/>
                  </a:lnTo>
                  <a:lnTo>
                    <a:pt x="2180094" y="1881479"/>
                  </a:lnTo>
                  <a:lnTo>
                    <a:pt x="2183231" y="1883041"/>
                  </a:lnTo>
                  <a:lnTo>
                    <a:pt x="2185136" y="1882406"/>
                  </a:lnTo>
                  <a:lnTo>
                    <a:pt x="2206587" y="1839518"/>
                  </a:lnTo>
                  <a:close/>
                </a:path>
                <a:path w="3216910" h="5158105">
                  <a:moveTo>
                    <a:pt x="2237829" y="1777047"/>
                  </a:moveTo>
                  <a:lnTo>
                    <a:pt x="2237194" y="1775129"/>
                  </a:lnTo>
                  <a:lnTo>
                    <a:pt x="2234057" y="1773567"/>
                  </a:lnTo>
                  <a:lnTo>
                    <a:pt x="2232139" y="1774202"/>
                  </a:lnTo>
                  <a:lnTo>
                    <a:pt x="2210701" y="1817090"/>
                  </a:lnTo>
                  <a:lnTo>
                    <a:pt x="2211336" y="1819008"/>
                  </a:lnTo>
                  <a:lnTo>
                    <a:pt x="2214473" y="1820570"/>
                  </a:lnTo>
                  <a:lnTo>
                    <a:pt x="2216378" y="1819935"/>
                  </a:lnTo>
                  <a:lnTo>
                    <a:pt x="2237829" y="1777047"/>
                  </a:lnTo>
                  <a:close/>
                </a:path>
                <a:path w="3216910" h="5158105">
                  <a:moveTo>
                    <a:pt x="2267737" y="3192475"/>
                  </a:moveTo>
                  <a:lnTo>
                    <a:pt x="2267013" y="3190595"/>
                  </a:lnTo>
                  <a:lnTo>
                    <a:pt x="2223147" y="3171215"/>
                  </a:lnTo>
                  <a:lnTo>
                    <a:pt x="2221280" y="3171939"/>
                  </a:lnTo>
                  <a:lnTo>
                    <a:pt x="2219858" y="3175152"/>
                  </a:lnTo>
                  <a:lnTo>
                    <a:pt x="2220582" y="3177019"/>
                  </a:lnTo>
                  <a:lnTo>
                    <a:pt x="2264448" y="3196399"/>
                  </a:lnTo>
                  <a:lnTo>
                    <a:pt x="2266327" y="3195675"/>
                  </a:lnTo>
                  <a:lnTo>
                    <a:pt x="2267737" y="3192475"/>
                  </a:lnTo>
                  <a:close/>
                </a:path>
                <a:path w="3216910" h="5158105">
                  <a:moveTo>
                    <a:pt x="2270569" y="1715503"/>
                  </a:moveTo>
                  <a:lnTo>
                    <a:pt x="2270010" y="1713572"/>
                  </a:lnTo>
                  <a:lnTo>
                    <a:pt x="2266937" y="1711871"/>
                  </a:lnTo>
                  <a:lnTo>
                    <a:pt x="2265007" y="1712429"/>
                  </a:lnTo>
                  <a:lnTo>
                    <a:pt x="2244166" y="1750161"/>
                  </a:lnTo>
                  <a:lnTo>
                    <a:pt x="2241931" y="1754619"/>
                  </a:lnTo>
                  <a:lnTo>
                    <a:pt x="2242566" y="1756524"/>
                  </a:lnTo>
                  <a:lnTo>
                    <a:pt x="2245703" y="1758099"/>
                  </a:lnTo>
                  <a:lnTo>
                    <a:pt x="2247620" y="1757464"/>
                  </a:lnTo>
                  <a:lnTo>
                    <a:pt x="2249843" y="1752993"/>
                  </a:lnTo>
                  <a:lnTo>
                    <a:pt x="2270569" y="1715503"/>
                  </a:lnTo>
                  <a:close/>
                </a:path>
                <a:path w="3216910" h="5158105">
                  <a:moveTo>
                    <a:pt x="2304351" y="1654365"/>
                  </a:moveTo>
                  <a:lnTo>
                    <a:pt x="2303792" y="1652435"/>
                  </a:lnTo>
                  <a:lnTo>
                    <a:pt x="2300719" y="1650733"/>
                  </a:lnTo>
                  <a:lnTo>
                    <a:pt x="2298789" y="1651292"/>
                  </a:lnTo>
                  <a:lnTo>
                    <a:pt x="2275598" y="1693265"/>
                  </a:lnTo>
                  <a:lnTo>
                    <a:pt x="2276157" y="1695208"/>
                  </a:lnTo>
                  <a:lnTo>
                    <a:pt x="2279218" y="1696897"/>
                  </a:lnTo>
                  <a:lnTo>
                    <a:pt x="2281148" y="1696339"/>
                  </a:lnTo>
                  <a:lnTo>
                    <a:pt x="2304351" y="1654365"/>
                  </a:lnTo>
                  <a:close/>
                </a:path>
                <a:path w="3216910" h="5158105">
                  <a:moveTo>
                    <a:pt x="2331631" y="3220707"/>
                  </a:moveTo>
                  <a:lnTo>
                    <a:pt x="2330907" y="3218827"/>
                  </a:lnTo>
                  <a:lnTo>
                    <a:pt x="2287041" y="3199447"/>
                  </a:lnTo>
                  <a:lnTo>
                    <a:pt x="2285174" y="3200171"/>
                  </a:lnTo>
                  <a:lnTo>
                    <a:pt x="2283752" y="3203371"/>
                  </a:lnTo>
                  <a:lnTo>
                    <a:pt x="2284476" y="3205251"/>
                  </a:lnTo>
                  <a:lnTo>
                    <a:pt x="2328341" y="3224631"/>
                  </a:lnTo>
                  <a:lnTo>
                    <a:pt x="2330221" y="3223907"/>
                  </a:lnTo>
                  <a:lnTo>
                    <a:pt x="2331631" y="3220707"/>
                  </a:lnTo>
                  <a:close/>
                </a:path>
                <a:path w="3216910" h="5158105">
                  <a:moveTo>
                    <a:pt x="2338133" y="1593227"/>
                  </a:moveTo>
                  <a:lnTo>
                    <a:pt x="2337574" y="1591297"/>
                  </a:lnTo>
                  <a:lnTo>
                    <a:pt x="2334501" y="1589595"/>
                  </a:lnTo>
                  <a:lnTo>
                    <a:pt x="2332571" y="1590154"/>
                  </a:lnTo>
                  <a:lnTo>
                    <a:pt x="2309380" y="1632127"/>
                  </a:lnTo>
                  <a:lnTo>
                    <a:pt x="2309939" y="1634070"/>
                  </a:lnTo>
                  <a:lnTo>
                    <a:pt x="2313000" y="1635760"/>
                  </a:lnTo>
                  <a:lnTo>
                    <a:pt x="2314930" y="1635201"/>
                  </a:lnTo>
                  <a:lnTo>
                    <a:pt x="2338133" y="1593227"/>
                  </a:lnTo>
                  <a:close/>
                </a:path>
                <a:path w="3216910" h="5158105">
                  <a:moveTo>
                    <a:pt x="2371902" y="1532089"/>
                  </a:moveTo>
                  <a:lnTo>
                    <a:pt x="2371356" y="1530159"/>
                  </a:lnTo>
                  <a:lnTo>
                    <a:pt x="2368283" y="1528457"/>
                  </a:lnTo>
                  <a:lnTo>
                    <a:pt x="2366353" y="1529016"/>
                  </a:lnTo>
                  <a:lnTo>
                    <a:pt x="2343162" y="1570990"/>
                  </a:lnTo>
                  <a:lnTo>
                    <a:pt x="2343708" y="1572920"/>
                  </a:lnTo>
                  <a:lnTo>
                    <a:pt x="2346782" y="1574622"/>
                  </a:lnTo>
                  <a:lnTo>
                    <a:pt x="2348712" y="1574063"/>
                  </a:lnTo>
                  <a:lnTo>
                    <a:pt x="2371902" y="1532089"/>
                  </a:lnTo>
                  <a:close/>
                </a:path>
                <a:path w="3216910" h="5158105">
                  <a:moveTo>
                    <a:pt x="2395524" y="3248926"/>
                  </a:moveTo>
                  <a:lnTo>
                    <a:pt x="2394801" y="3247059"/>
                  </a:lnTo>
                  <a:lnTo>
                    <a:pt x="2350935" y="3227679"/>
                  </a:lnTo>
                  <a:lnTo>
                    <a:pt x="2349055" y="3228403"/>
                  </a:lnTo>
                  <a:lnTo>
                    <a:pt x="2347645" y="3231604"/>
                  </a:lnTo>
                  <a:lnTo>
                    <a:pt x="2348369" y="3233483"/>
                  </a:lnTo>
                  <a:lnTo>
                    <a:pt x="2392235" y="3252863"/>
                  </a:lnTo>
                  <a:lnTo>
                    <a:pt x="2394102" y="3252139"/>
                  </a:lnTo>
                  <a:lnTo>
                    <a:pt x="2395524" y="3248926"/>
                  </a:lnTo>
                  <a:close/>
                </a:path>
                <a:path w="3216910" h="5158105">
                  <a:moveTo>
                    <a:pt x="2405684" y="1470952"/>
                  </a:moveTo>
                  <a:lnTo>
                    <a:pt x="2405126" y="1469021"/>
                  </a:lnTo>
                  <a:lnTo>
                    <a:pt x="2402065" y="1467319"/>
                  </a:lnTo>
                  <a:lnTo>
                    <a:pt x="2400135" y="1467878"/>
                  </a:lnTo>
                  <a:lnTo>
                    <a:pt x="2376932" y="1509852"/>
                  </a:lnTo>
                  <a:lnTo>
                    <a:pt x="2377490" y="1511782"/>
                  </a:lnTo>
                  <a:lnTo>
                    <a:pt x="2380564" y="1513484"/>
                  </a:lnTo>
                  <a:lnTo>
                    <a:pt x="2382494" y="1512925"/>
                  </a:lnTo>
                  <a:lnTo>
                    <a:pt x="2405684" y="1470952"/>
                  </a:lnTo>
                  <a:close/>
                </a:path>
                <a:path w="3216910" h="5158105">
                  <a:moveTo>
                    <a:pt x="2439466" y="1409814"/>
                  </a:moveTo>
                  <a:lnTo>
                    <a:pt x="2438908" y="1407883"/>
                  </a:lnTo>
                  <a:lnTo>
                    <a:pt x="2435847" y="1406182"/>
                  </a:lnTo>
                  <a:lnTo>
                    <a:pt x="2433917" y="1406740"/>
                  </a:lnTo>
                  <a:lnTo>
                    <a:pt x="2410714" y="1448714"/>
                  </a:lnTo>
                  <a:lnTo>
                    <a:pt x="2411272" y="1450644"/>
                  </a:lnTo>
                  <a:lnTo>
                    <a:pt x="2414346" y="1452346"/>
                  </a:lnTo>
                  <a:lnTo>
                    <a:pt x="2416276" y="1451787"/>
                  </a:lnTo>
                  <a:lnTo>
                    <a:pt x="2439466" y="1409814"/>
                  </a:lnTo>
                  <a:close/>
                </a:path>
                <a:path w="3216910" h="5158105">
                  <a:moveTo>
                    <a:pt x="2458961" y="3278492"/>
                  </a:moveTo>
                  <a:lnTo>
                    <a:pt x="2458682" y="3276676"/>
                  </a:lnTo>
                  <a:lnTo>
                    <a:pt x="2454186" y="3273374"/>
                  </a:lnTo>
                  <a:lnTo>
                    <a:pt x="2453792" y="3273120"/>
                  </a:lnTo>
                  <a:lnTo>
                    <a:pt x="2414828" y="3255911"/>
                  </a:lnTo>
                  <a:lnTo>
                    <a:pt x="2412949" y="3256635"/>
                  </a:lnTo>
                  <a:lnTo>
                    <a:pt x="2411526" y="3259836"/>
                  </a:lnTo>
                  <a:lnTo>
                    <a:pt x="2412263" y="3261715"/>
                  </a:lnTo>
                  <a:lnTo>
                    <a:pt x="2450706" y="3278695"/>
                  </a:lnTo>
                  <a:lnTo>
                    <a:pt x="2450896" y="3278835"/>
                  </a:lnTo>
                  <a:lnTo>
                    <a:pt x="2454922" y="3281794"/>
                  </a:lnTo>
                  <a:lnTo>
                    <a:pt x="2456916" y="3281489"/>
                  </a:lnTo>
                  <a:lnTo>
                    <a:pt x="2458961" y="3278695"/>
                  </a:lnTo>
                  <a:lnTo>
                    <a:pt x="2458961" y="3278492"/>
                  </a:lnTo>
                  <a:close/>
                </a:path>
                <a:path w="3216910" h="5158105">
                  <a:moveTo>
                    <a:pt x="2473248" y="1348676"/>
                  </a:moveTo>
                  <a:lnTo>
                    <a:pt x="2472690" y="1346746"/>
                  </a:lnTo>
                  <a:lnTo>
                    <a:pt x="2469629" y="1345044"/>
                  </a:lnTo>
                  <a:lnTo>
                    <a:pt x="2467686" y="1345603"/>
                  </a:lnTo>
                  <a:lnTo>
                    <a:pt x="2444496" y="1387576"/>
                  </a:lnTo>
                  <a:lnTo>
                    <a:pt x="2445054" y="1389507"/>
                  </a:lnTo>
                  <a:lnTo>
                    <a:pt x="2448128" y="1391208"/>
                  </a:lnTo>
                  <a:lnTo>
                    <a:pt x="2450058" y="1390650"/>
                  </a:lnTo>
                  <a:lnTo>
                    <a:pt x="2473248" y="1348676"/>
                  </a:lnTo>
                  <a:close/>
                </a:path>
                <a:path w="3216910" h="5158105">
                  <a:moveTo>
                    <a:pt x="2507030" y="1287538"/>
                  </a:moveTo>
                  <a:lnTo>
                    <a:pt x="2506472" y="1285608"/>
                  </a:lnTo>
                  <a:lnTo>
                    <a:pt x="2503411" y="1283906"/>
                  </a:lnTo>
                  <a:lnTo>
                    <a:pt x="2501468" y="1284465"/>
                  </a:lnTo>
                  <a:lnTo>
                    <a:pt x="2478278" y="1326438"/>
                  </a:lnTo>
                  <a:lnTo>
                    <a:pt x="2478836" y="1328369"/>
                  </a:lnTo>
                  <a:lnTo>
                    <a:pt x="2481910" y="1330071"/>
                  </a:lnTo>
                  <a:lnTo>
                    <a:pt x="2483840" y="1329512"/>
                  </a:lnTo>
                  <a:lnTo>
                    <a:pt x="2507030" y="1287538"/>
                  </a:lnTo>
                  <a:close/>
                </a:path>
                <a:path w="3216910" h="5158105">
                  <a:moveTo>
                    <a:pt x="2515311" y="3319970"/>
                  </a:moveTo>
                  <a:lnTo>
                    <a:pt x="2515006" y="3317976"/>
                  </a:lnTo>
                  <a:lnTo>
                    <a:pt x="2476335" y="3289617"/>
                  </a:lnTo>
                  <a:lnTo>
                    <a:pt x="2474353" y="3289922"/>
                  </a:lnTo>
                  <a:lnTo>
                    <a:pt x="2472271" y="3292754"/>
                  </a:lnTo>
                  <a:lnTo>
                    <a:pt x="2472575" y="3294748"/>
                  </a:lnTo>
                  <a:lnTo>
                    <a:pt x="2511247" y="3323107"/>
                  </a:lnTo>
                  <a:lnTo>
                    <a:pt x="2513241" y="3322802"/>
                  </a:lnTo>
                  <a:lnTo>
                    <a:pt x="2515311" y="3319970"/>
                  </a:lnTo>
                  <a:close/>
                </a:path>
                <a:path w="3216910" h="5158105">
                  <a:moveTo>
                    <a:pt x="2540812" y="1226400"/>
                  </a:moveTo>
                  <a:lnTo>
                    <a:pt x="2540254" y="1224470"/>
                  </a:lnTo>
                  <a:lnTo>
                    <a:pt x="2537180" y="1222768"/>
                  </a:lnTo>
                  <a:lnTo>
                    <a:pt x="2535250" y="1223327"/>
                  </a:lnTo>
                  <a:lnTo>
                    <a:pt x="2512060" y="1265301"/>
                  </a:lnTo>
                  <a:lnTo>
                    <a:pt x="2512618" y="1267231"/>
                  </a:lnTo>
                  <a:lnTo>
                    <a:pt x="2515692" y="1268933"/>
                  </a:lnTo>
                  <a:lnTo>
                    <a:pt x="2517622" y="1268374"/>
                  </a:lnTo>
                  <a:lnTo>
                    <a:pt x="2540812" y="1226400"/>
                  </a:lnTo>
                  <a:close/>
                </a:path>
                <a:path w="3216910" h="5158105">
                  <a:moveTo>
                    <a:pt x="2571635" y="3361271"/>
                  </a:moveTo>
                  <a:lnTo>
                    <a:pt x="2571331" y="3359289"/>
                  </a:lnTo>
                  <a:lnTo>
                    <a:pt x="2532659" y="3330930"/>
                  </a:lnTo>
                  <a:lnTo>
                    <a:pt x="2530678" y="3331235"/>
                  </a:lnTo>
                  <a:lnTo>
                    <a:pt x="2528608" y="3334067"/>
                  </a:lnTo>
                  <a:lnTo>
                    <a:pt x="2528913" y="3336048"/>
                  </a:lnTo>
                  <a:lnTo>
                    <a:pt x="2567584" y="3364407"/>
                  </a:lnTo>
                  <a:lnTo>
                    <a:pt x="2569565" y="3364103"/>
                  </a:lnTo>
                  <a:lnTo>
                    <a:pt x="2571635" y="3361271"/>
                  </a:lnTo>
                  <a:close/>
                </a:path>
                <a:path w="3216910" h="5158105">
                  <a:moveTo>
                    <a:pt x="2574594" y="1165263"/>
                  </a:moveTo>
                  <a:lnTo>
                    <a:pt x="2574036" y="1163332"/>
                  </a:lnTo>
                  <a:lnTo>
                    <a:pt x="2570962" y="1161630"/>
                  </a:lnTo>
                  <a:lnTo>
                    <a:pt x="2569032" y="1162189"/>
                  </a:lnTo>
                  <a:lnTo>
                    <a:pt x="2545842" y="1204163"/>
                  </a:lnTo>
                  <a:lnTo>
                    <a:pt x="2546400" y="1206093"/>
                  </a:lnTo>
                  <a:lnTo>
                    <a:pt x="2549474" y="1207795"/>
                  </a:lnTo>
                  <a:lnTo>
                    <a:pt x="2551404" y="1207236"/>
                  </a:lnTo>
                  <a:lnTo>
                    <a:pt x="2574594" y="1165263"/>
                  </a:lnTo>
                  <a:close/>
                </a:path>
                <a:path w="3216910" h="5158105">
                  <a:moveTo>
                    <a:pt x="2608376" y="1104125"/>
                  </a:moveTo>
                  <a:lnTo>
                    <a:pt x="2607818" y="1102194"/>
                  </a:lnTo>
                  <a:lnTo>
                    <a:pt x="2604744" y="1100493"/>
                  </a:lnTo>
                  <a:lnTo>
                    <a:pt x="2602814" y="1101051"/>
                  </a:lnTo>
                  <a:lnTo>
                    <a:pt x="2579624" y="1143025"/>
                  </a:lnTo>
                  <a:lnTo>
                    <a:pt x="2580182" y="1144955"/>
                  </a:lnTo>
                  <a:lnTo>
                    <a:pt x="2583243" y="1146657"/>
                  </a:lnTo>
                  <a:lnTo>
                    <a:pt x="2585186" y="1146098"/>
                  </a:lnTo>
                  <a:lnTo>
                    <a:pt x="2608376" y="1104125"/>
                  </a:lnTo>
                  <a:close/>
                </a:path>
                <a:path w="3216910" h="5158105">
                  <a:moveTo>
                    <a:pt x="2627973" y="3402584"/>
                  </a:moveTo>
                  <a:lnTo>
                    <a:pt x="2627668" y="3400590"/>
                  </a:lnTo>
                  <a:lnTo>
                    <a:pt x="2588984" y="3372231"/>
                  </a:lnTo>
                  <a:lnTo>
                    <a:pt x="2587002" y="3372535"/>
                  </a:lnTo>
                  <a:lnTo>
                    <a:pt x="2584932" y="3375368"/>
                  </a:lnTo>
                  <a:lnTo>
                    <a:pt x="2585237" y="3377361"/>
                  </a:lnTo>
                  <a:lnTo>
                    <a:pt x="2623909" y="3405721"/>
                  </a:lnTo>
                  <a:lnTo>
                    <a:pt x="2625890" y="3405416"/>
                  </a:lnTo>
                  <a:lnTo>
                    <a:pt x="2627973" y="3402584"/>
                  </a:lnTo>
                  <a:close/>
                </a:path>
                <a:path w="3216910" h="5158105">
                  <a:moveTo>
                    <a:pt x="2642158" y="1042987"/>
                  </a:moveTo>
                  <a:lnTo>
                    <a:pt x="2641600" y="1041057"/>
                  </a:lnTo>
                  <a:lnTo>
                    <a:pt x="2638526" y="1039355"/>
                  </a:lnTo>
                  <a:lnTo>
                    <a:pt x="2636596" y="1039914"/>
                  </a:lnTo>
                  <a:lnTo>
                    <a:pt x="2613406" y="1081887"/>
                  </a:lnTo>
                  <a:lnTo>
                    <a:pt x="2613964" y="1083818"/>
                  </a:lnTo>
                  <a:lnTo>
                    <a:pt x="2617025" y="1085519"/>
                  </a:lnTo>
                  <a:lnTo>
                    <a:pt x="2618956" y="1084961"/>
                  </a:lnTo>
                  <a:lnTo>
                    <a:pt x="2642158" y="1042987"/>
                  </a:lnTo>
                  <a:close/>
                </a:path>
                <a:path w="3216910" h="5158105">
                  <a:moveTo>
                    <a:pt x="2675940" y="981849"/>
                  </a:moveTo>
                  <a:lnTo>
                    <a:pt x="2675382" y="979919"/>
                  </a:lnTo>
                  <a:lnTo>
                    <a:pt x="2672308" y="978217"/>
                  </a:lnTo>
                  <a:lnTo>
                    <a:pt x="2670378" y="978776"/>
                  </a:lnTo>
                  <a:lnTo>
                    <a:pt x="2647188" y="1020749"/>
                  </a:lnTo>
                  <a:lnTo>
                    <a:pt x="2647746" y="1022680"/>
                  </a:lnTo>
                  <a:lnTo>
                    <a:pt x="2650807" y="1024382"/>
                  </a:lnTo>
                  <a:lnTo>
                    <a:pt x="2652738" y="1023823"/>
                  </a:lnTo>
                  <a:lnTo>
                    <a:pt x="2675940" y="981849"/>
                  </a:lnTo>
                  <a:close/>
                </a:path>
                <a:path w="3216910" h="5158105">
                  <a:moveTo>
                    <a:pt x="2684729" y="3443173"/>
                  </a:moveTo>
                  <a:lnTo>
                    <a:pt x="2684348" y="3441192"/>
                  </a:lnTo>
                  <a:lnTo>
                    <a:pt x="2666835" y="3429317"/>
                  </a:lnTo>
                  <a:lnTo>
                    <a:pt x="2645321" y="3413544"/>
                  </a:lnTo>
                  <a:lnTo>
                    <a:pt x="2643327" y="3413849"/>
                  </a:lnTo>
                  <a:lnTo>
                    <a:pt x="2641257" y="3416681"/>
                  </a:lnTo>
                  <a:lnTo>
                    <a:pt x="2641562" y="3418662"/>
                  </a:lnTo>
                  <a:lnTo>
                    <a:pt x="2663075" y="3434435"/>
                  </a:lnTo>
                  <a:lnTo>
                    <a:pt x="2680779" y="3446449"/>
                  </a:lnTo>
                  <a:lnTo>
                    <a:pt x="2682760" y="3446068"/>
                  </a:lnTo>
                  <a:lnTo>
                    <a:pt x="2684729" y="3443173"/>
                  </a:lnTo>
                  <a:close/>
                </a:path>
                <a:path w="3216910" h="5158105">
                  <a:moveTo>
                    <a:pt x="2709710" y="920711"/>
                  </a:moveTo>
                  <a:lnTo>
                    <a:pt x="2709164" y="918781"/>
                  </a:lnTo>
                  <a:lnTo>
                    <a:pt x="2706090" y="917079"/>
                  </a:lnTo>
                  <a:lnTo>
                    <a:pt x="2704160" y="917638"/>
                  </a:lnTo>
                  <a:lnTo>
                    <a:pt x="2680970" y="959612"/>
                  </a:lnTo>
                  <a:lnTo>
                    <a:pt x="2681516" y="961542"/>
                  </a:lnTo>
                  <a:lnTo>
                    <a:pt x="2684589" y="963244"/>
                  </a:lnTo>
                  <a:lnTo>
                    <a:pt x="2686520" y="962685"/>
                  </a:lnTo>
                  <a:lnTo>
                    <a:pt x="2709710" y="920711"/>
                  </a:lnTo>
                  <a:close/>
                </a:path>
                <a:path w="3216910" h="5158105">
                  <a:moveTo>
                    <a:pt x="2742539" y="3482365"/>
                  </a:moveTo>
                  <a:lnTo>
                    <a:pt x="2742158" y="3480384"/>
                  </a:lnTo>
                  <a:lnTo>
                    <a:pt x="2702471" y="3453473"/>
                  </a:lnTo>
                  <a:lnTo>
                    <a:pt x="2700490" y="3453854"/>
                  </a:lnTo>
                  <a:lnTo>
                    <a:pt x="2698521" y="3456762"/>
                  </a:lnTo>
                  <a:lnTo>
                    <a:pt x="2698902" y="3458730"/>
                  </a:lnTo>
                  <a:lnTo>
                    <a:pt x="2738602" y="3485642"/>
                  </a:lnTo>
                  <a:lnTo>
                    <a:pt x="2740571" y="3485261"/>
                  </a:lnTo>
                  <a:lnTo>
                    <a:pt x="2742539" y="3482365"/>
                  </a:lnTo>
                  <a:close/>
                </a:path>
                <a:path w="3216910" h="5158105">
                  <a:moveTo>
                    <a:pt x="2743492" y="859574"/>
                  </a:moveTo>
                  <a:lnTo>
                    <a:pt x="2742933" y="857643"/>
                  </a:lnTo>
                  <a:lnTo>
                    <a:pt x="2739872" y="855941"/>
                  </a:lnTo>
                  <a:lnTo>
                    <a:pt x="2737942" y="856500"/>
                  </a:lnTo>
                  <a:lnTo>
                    <a:pt x="2714739" y="898474"/>
                  </a:lnTo>
                  <a:lnTo>
                    <a:pt x="2715298" y="900404"/>
                  </a:lnTo>
                  <a:lnTo>
                    <a:pt x="2718371" y="902106"/>
                  </a:lnTo>
                  <a:lnTo>
                    <a:pt x="2720302" y="901547"/>
                  </a:lnTo>
                  <a:lnTo>
                    <a:pt x="2743492" y="859574"/>
                  </a:lnTo>
                  <a:close/>
                </a:path>
                <a:path w="3216910" h="5158105">
                  <a:moveTo>
                    <a:pt x="2777274" y="798436"/>
                  </a:moveTo>
                  <a:lnTo>
                    <a:pt x="2776715" y="796493"/>
                  </a:lnTo>
                  <a:lnTo>
                    <a:pt x="2773654" y="794804"/>
                  </a:lnTo>
                  <a:lnTo>
                    <a:pt x="2771724" y="795362"/>
                  </a:lnTo>
                  <a:lnTo>
                    <a:pt x="2748521" y="837336"/>
                  </a:lnTo>
                  <a:lnTo>
                    <a:pt x="2749080" y="839266"/>
                  </a:lnTo>
                  <a:lnTo>
                    <a:pt x="2752153" y="840968"/>
                  </a:lnTo>
                  <a:lnTo>
                    <a:pt x="2754084" y="840409"/>
                  </a:lnTo>
                  <a:lnTo>
                    <a:pt x="2777274" y="798436"/>
                  </a:lnTo>
                  <a:close/>
                </a:path>
                <a:path w="3216910" h="5158105">
                  <a:moveTo>
                    <a:pt x="2800362" y="3521557"/>
                  </a:moveTo>
                  <a:lnTo>
                    <a:pt x="2799981" y="3519589"/>
                  </a:lnTo>
                  <a:lnTo>
                    <a:pt x="2760281" y="3492677"/>
                  </a:lnTo>
                  <a:lnTo>
                    <a:pt x="2758313" y="3493058"/>
                  </a:lnTo>
                  <a:lnTo>
                    <a:pt x="2756344" y="3495954"/>
                  </a:lnTo>
                  <a:lnTo>
                    <a:pt x="2756725" y="3497935"/>
                  </a:lnTo>
                  <a:lnTo>
                    <a:pt x="2796413" y="3524847"/>
                  </a:lnTo>
                  <a:lnTo>
                    <a:pt x="2798394" y="3524466"/>
                  </a:lnTo>
                  <a:lnTo>
                    <a:pt x="2800362" y="3521557"/>
                  </a:lnTo>
                  <a:close/>
                </a:path>
                <a:path w="3216910" h="5158105">
                  <a:moveTo>
                    <a:pt x="2811056" y="737298"/>
                  </a:moveTo>
                  <a:lnTo>
                    <a:pt x="2810497" y="735355"/>
                  </a:lnTo>
                  <a:lnTo>
                    <a:pt x="2807436" y="733666"/>
                  </a:lnTo>
                  <a:lnTo>
                    <a:pt x="2805493" y="734225"/>
                  </a:lnTo>
                  <a:lnTo>
                    <a:pt x="2782303" y="776198"/>
                  </a:lnTo>
                  <a:lnTo>
                    <a:pt x="2782862" y="778129"/>
                  </a:lnTo>
                  <a:lnTo>
                    <a:pt x="2785935" y="779830"/>
                  </a:lnTo>
                  <a:lnTo>
                    <a:pt x="2787866" y="779272"/>
                  </a:lnTo>
                  <a:lnTo>
                    <a:pt x="2811056" y="737298"/>
                  </a:lnTo>
                  <a:close/>
                </a:path>
                <a:path w="3216910" h="5158105">
                  <a:moveTo>
                    <a:pt x="2844838" y="676160"/>
                  </a:moveTo>
                  <a:lnTo>
                    <a:pt x="2844279" y="674217"/>
                  </a:lnTo>
                  <a:lnTo>
                    <a:pt x="2841206" y="672528"/>
                  </a:lnTo>
                  <a:lnTo>
                    <a:pt x="2839275" y="673087"/>
                  </a:lnTo>
                  <a:lnTo>
                    <a:pt x="2816085" y="715060"/>
                  </a:lnTo>
                  <a:lnTo>
                    <a:pt x="2816644" y="716991"/>
                  </a:lnTo>
                  <a:lnTo>
                    <a:pt x="2819717" y="718693"/>
                  </a:lnTo>
                  <a:lnTo>
                    <a:pt x="2821648" y="718134"/>
                  </a:lnTo>
                  <a:lnTo>
                    <a:pt x="2844838" y="676160"/>
                  </a:lnTo>
                  <a:close/>
                </a:path>
                <a:path w="3216910" h="5158105">
                  <a:moveTo>
                    <a:pt x="2858173" y="3560762"/>
                  </a:moveTo>
                  <a:lnTo>
                    <a:pt x="2857792" y="3558781"/>
                  </a:lnTo>
                  <a:lnTo>
                    <a:pt x="2818104" y="3531870"/>
                  </a:lnTo>
                  <a:lnTo>
                    <a:pt x="2816123" y="3532251"/>
                  </a:lnTo>
                  <a:lnTo>
                    <a:pt x="2814155" y="3535159"/>
                  </a:lnTo>
                  <a:lnTo>
                    <a:pt x="2814536" y="3537127"/>
                  </a:lnTo>
                  <a:lnTo>
                    <a:pt x="2854236" y="3564039"/>
                  </a:lnTo>
                  <a:lnTo>
                    <a:pt x="2856204" y="3563658"/>
                  </a:lnTo>
                  <a:lnTo>
                    <a:pt x="2858173" y="3560762"/>
                  </a:lnTo>
                  <a:close/>
                </a:path>
                <a:path w="3216910" h="5158105">
                  <a:moveTo>
                    <a:pt x="2878620" y="615010"/>
                  </a:moveTo>
                  <a:lnTo>
                    <a:pt x="2878061" y="613079"/>
                  </a:lnTo>
                  <a:lnTo>
                    <a:pt x="2874988" y="611390"/>
                  </a:lnTo>
                  <a:lnTo>
                    <a:pt x="2873057" y="611949"/>
                  </a:lnTo>
                  <a:lnTo>
                    <a:pt x="2849867" y="653923"/>
                  </a:lnTo>
                  <a:lnTo>
                    <a:pt x="2850426" y="655853"/>
                  </a:lnTo>
                  <a:lnTo>
                    <a:pt x="2853499" y="657542"/>
                  </a:lnTo>
                  <a:lnTo>
                    <a:pt x="2855430" y="656996"/>
                  </a:lnTo>
                  <a:lnTo>
                    <a:pt x="2878620" y="615010"/>
                  </a:lnTo>
                  <a:close/>
                </a:path>
                <a:path w="3216910" h="5158105">
                  <a:moveTo>
                    <a:pt x="2912402" y="553872"/>
                  </a:moveTo>
                  <a:lnTo>
                    <a:pt x="2911843" y="551942"/>
                  </a:lnTo>
                  <a:lnTo>
                    <a:pt x="2908770" y="550252"/>
                  </a:lnTo>
                  <a:lnTo>
                    <a:pt x="2906839" y="550811"/>
                  </a:lnTo>
                  <a:lnTo>
                    <a:pt x="2883649" y="592785"/>
                  </a:lnTo>
                  <a:lnTo>
                    <a:pt x="2884208" y="594715"/>
                  </a:lnTo>
                  <a:lnTo>
                    <a:pt x="2887268" y="596404"/>
                  </a:lnTo>
                  <a:lnTo>
                    <a:pt x="2889212" y="595858"/>
                  </a:lnTo>
                  <a:lnTo>
                    <a:pt x="2912402" y="553872"/>
                  </a:lnTo>
                  <a:close/>
                </a:path>
                <a:path w="3216910" h="5158105">
                  <a:moveTo>
                    <a:pt x="2915983" y="3599954"/>
                  </a:moveTo>
                  <a:lnTo>
                    <a:pt x="2915615" y="3597986"/>
                  </a:lnTo>
                  <a:lnTo>
                    <a:pt x="2875915" y="3571075"/>
                  </a:lnTo>
                  <a:lnTo>
                    <a:pt x="2873946" y="3571443"/>
                  </a:lnTo>
                  <a:lnTo>
                    <a:pt x="2871978" y="3574351"/>
                  </a:lnTo>
                  <a:lnTo>
                    <a:pt x="2872346" y="3576320"/>
                  </a:lnTo>
                  <a:lnTo>
                    <a:pt x="2912046" y="3603231"/>
                  </a:lnTo>
                  <a:lnTo>
                    <a:pt x="2914015" y="3602863"/>
                  </a:lnTo>
                  <a:lnTo>
                    <a:pt x="2915983" y="3599954"/>
                  </a:lnTo>
                  <a:close/>
                </a:path>
                <a:path w="3216910" h="5158105">
                  <a:moveTo>
                    <a:pt x="2946184" y="492734"/>
                  </a:moveTo>
                  <a:lnTo>
                    <a:pt x="2945625" y="490804"/>
                  </a:lnTo>
                  <a:lnTo>
                    <a:pt x="2942552" y="489115"/>
                  </a:lnTo>
                  <a:lnTo>
                    <a:pt x="2940621" y="489673"/>
                  </a:lnTo>
                  <a:lnTo>
                    <a:pt x="2917431" y="531647"/>
                  </a:lnTo>
                  <a:lnTo>
                    <a:pt x="2917990" y="533577"/>
                  </a:lnTo>
                  <a:lnTo>
                    <a:pt x="2921050" y="535266"/>
                  </a:lnTo>
                  <a:lnTo>
                    <a:pt x="2922981" y="534720"/>
                  </a:lnTo>
                  <a:lnTo>
                    <a:pt x="2946184" y="492734"/>
                  </a:lnTo>
                  <a:close/>
                </a:path>
                <a:path w="3216910" h="5158105">
                  <a:moveTo>
                    <a:pt x="2973806" y="3639147"/>
                  </a:moveTo>
                  <a:lnTo>
                    <a:pt x="2973425" y="3637178"/>
                  </a:lnTo>
                  <a:lnTo>
                    <a:pt x="2933725" y="3610267"/>
                  </a:lnTo>
                  <a:lnTo>
                    <a:pt x="2931757" y="3610648"/>
                  </a:lnTo>
                  <a:lnTo>
                    <a:pt x="2929788" y="3613543"/>
                  </a:lnTo>
                  <a:lnTo>
                    <a:pt x="2930169" y="3615525"/>
                  </a:lnTo>
                  <a:lnTo>
                    <a:pt x="2969857" y="3642436"/>
                  </a:lnTo>
                  <a:lnTo>
                    <a:pt x="2971838" y="3642055"/>
                  </a:lnTo>
                  <a:lnTo>
                    <a:pt x="2973806" y="3639147"/>
                  </a:lnTo>
                  <a:close/>
                </a:path>
                <a:path w="3216910" h="5158105">
                  <a:moveTo>
                    <a:pt x="2979966" y="431596"/>
                  </a:moveTo>
                  <a:lnTo>
                    <a:pt x="2979407" y="429666"/>
                  </a:lnTo>
                  <a:lnTo>
                    <a:pt x="2976334" y="427977"/>
                  </a:lnTo>
                  <a:lnTo>
                    <a:pt x="2974403" y="428536"/>
                  </a:lnTo>
                  <a:lnTo>
                    <a:pt x="2951213" y="470509"/>
                  </a:lnTo>
                  <a:lnTo>
                    <a:pt x="2951772" y="472440"/>
                  </a:lnTo>
                  <a:lnTo>
                    <a:pt x="2954832" y="474129"/>
                  </a:lnTo>
                  <a:lnTo>
                    <a:pt x="2956763" y="473583"/>
                  </a:lnTo>
                  <a:lnTo>
                    <a:pt x="2979966" y="431596"/>
                  </a:lnTo>
                  <a:close/>
                </a:path>
                <a:path w="3216910" h="5158105">
                  <a:moveTo>
                    <a:pt x="3013735" y="370459"/>
                  </a:moveTo>
                  <a:lnTo>
                    <a:pt x="3013189" y="368528"/>
                  </a:lnTo>
                  <a:lnTo>
                    <a:pt x="3010116" y="366839"/>
                  </a:lnTo>
                  <a:lnTo>
                    <a:pt x="3008185" y="367398"/>
                  </a:lnTo>
                  <a:lnTo>
                    <a:pt x="2984995" y="409371"/>
                  </a:lnTo>
                  <a:lnTo>
                    <a:pt x="2985541" y="411302"/>
                  </a:lnTo>
                  <a:lnTo>
                    <a:pt x="2988614" y="412991"/>
                  </a:lnTo>
                  <a:lnTo>
                    <a:pt x="2990545" y="412432"/>
                  </a:lnTo>
                  <a:lnTo>
                    <a:pt x="3013735" y="370459"/>
                  </a:lnTo>
                  <a:close/>
                </a:path>
                <a:path w="3216910" h="5158105">
                  <a:moveTo>
                    <a:pt x="3031617" y="3678351"/>
                  </a:moveTo>
                  <a:lnTo>
                    <a:pt x="3031236" y="3676370"/>
                  </a:lnTo>
                  <a:lnTo>
                    <a:pt x="2991548" y="3649459"/>
                  </a:lnTo>
                  <a:lnTo>
                    <a:pt x="2989567" y="3649840"/>
                  </a:lnTo>
                  <a:lnTo>
                    <a:pt x="2987598" y="3652748"/>
                  </a:lnTo>
                  <a:lnTo>
                    <a:pt x="2987979" y="3654717"/>
                  </a:lnTo>
                  <a:lnTo>
                    <a:pt x="3027680" y="3681628"/>
                  </a:lnTo>
                  <a:lnTo>
                    <a:pt x="3029648" y="3681247"/>
                  </a:lnTo>
                  <a:lnTo>
                    <a:pt x="3031617" y="3678351"/>
                  </a:lnTo>
                  <a:close/>
                </a:path>
                <a:path w="3216910" h="5158105">
                  <a:moveTo>
                    <a:pt x="3047517" y="309321"/>
                  </a:moveTo>
                  <a:lnTo>
                    <a:pt x="3046971" y="307390"/>
                  </a:lnTo>
                  <a:lnTo>
                    <a:pt x="3043898" y="305701"/>
                  </a:lnTo>
                  <a:lnTo>
                    <a:pt x="3041967" y="306247"/>
                  </a:lnTo>
                  <a:lnTo>
                    <a:pt x="3018777" y="348234"/>
                  </a:lnTo>
                  <a:lnTo>
                    <a:pt x="3019323" y="350164"/>
                  </a:lnTo>
                  <a:lnTo>
                    <a:pt x="3022396" y="351853"/>
                  </a:lnTo>
                  <a:lnTo>
                    <a:pt x="3024327" y="351294"/>
                  </a:lnTo>
                  <a:lnTo>
                    <a:pt x="3047517" y="309321"/>
                  </a:lnTo>
                  <a:close/>
                </a:path>
                <a:path w="3216910" h="5158105">
                  <a:moveTo>
                    <a:pt x="3081299" y="248183"/>
                  </a:moveTo>
                  <a:lnTo>
                    <a:pt x="3080740" y="246253"/>
                  </a:lnTo>
                  <a:lnTo>
                    <a:pt x="3077680" y="244563"/>
                  </a:lnTo>
                  <a:lnTo>
                    <a:pt x="3075749" y="245122"/>
                  </a:lnTo>
                  <a:lnTo>
                    <a:pt x="3052546" y="287096"/>
                  </a:lnTo>
                  <a:lnTo>
                    <a:pt x="3053105" y="289026"/>
                  </a:lnTo>
                  <a:lnTo>
                    <a:pt x="3056178" y="290715"/>
                  </a:lnTo>
                  <a:lnTo>
                    <a:pt x="3058109" y="290156"/>
                  </a:lnTo>
                  <a:lnTo>
                    <a:pt x="3081299" y="248183"/>
                  </a:lnTo>
                  <a:close/>
                </a:path>
                <a:path w="3216910" h="5158105">
                  <a:moveTo>
                    <a:pt x="3086785" y="3715740"/>
                  </a:moveTo>
                  <a:lnTo>
                    <a:pt x="3086404" y="3713772"/>
                  </a:lnTo>
                  <a:lnTo>
                    <a:pt x="3049359" y="3688664"/>
                  </a:lnTo>
                  <a:lnTo>
                    <a:pt x="3047390" y="3689032"/>
                  </a:lnTo>
                  <a:lnTo>
                    <a:pt x="3045422" y="3691940"/>
                  </a:lnTo>
                  <a:lnTo>
                    <a:pt x="3045803" y="3693922"/>
                  </a:lnTo>
                  <a:lnTo>
                    <a:pt x="3082836" y="3719030"/>
                  </a:lnTo>
                  <a:lnTo>
                    <a:pt x="3084817" y="3718649"/>
                  </a:lnTo>
                  <a:lnTo>
                    <a:pt x="3086785" y="3715740"/>
                  </a:lnTo>
                  <a:close/>
                </a:path>
                <a:path w="3216910" h="5158105">
                  <a:moveTo>
                    <a:pt x="3115081" y="187045"/>
                  </a:moveTo>
                  <a:lnTo>
                    <a:pt x="3114522" y="185115"/>
                  </a:lnTo>
                  <a:lnTo>
                    <a:pt x="3111462" y="183426"/>
                  </a:lnTo>
                  <a:lnTo>
                    <a:pt x="3109531" y="183972"/>
                  </a:lnTo>
                  <a:lnTo>
                    <a:pt x="3086328" y="225958"/>
                  </a:lnTo>
                  <a:lnTo>
                    <a:pt x="3086887" y="227888"/>
                  </a:lnTo>
                  <a:lnTo>
                    <a:pt x="3089960" y="229577"/>
                  </a:lnTo>
                  <a:lnTo>
                    <a:pt x="3091891" y="229019"/>
                  </a:lnTo>
                  <a:lnTo>
                    <a:pt x="3115081" y="187045"/>
                  </a:lnTo>
                  <a:close/>
                </a:path>
                <a:path w="3216910" h="5158105">
                  <a:moveTo>
                    <a:pt x="3148863" y="125907"/>
                  </a:moveTo>
                  <a:lnTo>
                    <a:pt x="3148304" y="123977"/>
                  </a:lnTo>
                  <a:lnTo>
                    <a:pt x="3145244" y="122288"/>
                  </a:lnTo>
                  <a:lnTo>
                    <a:pt x="3143300" y="122834"/>
                  </a:lnTo>
                  <a:lnTo>
                    <a:pt x="3120110" y="164820"/>
                  </a:lnTo>
                  <a:lnTo>
                    <a:pt x="3120669" y="166751"/>
                  </a:lnTo>
                  <a:lnTo>
                    <a:pt x="3123742" y="168440"/>
                  </a:lnTo>
                  <a:lnTo>
                    <a:pt x="3125673" y="167881"/>
                  </a:lnTo>
                  <a:lnTo>
                    <a:pt x="3148863" y="125907"/>
                  </a:lnTo>
                  <a:close/>
                </a:path>
                <a:path w="3216910" h="5158105">
                  <a:moveTo>
                    <a:pt x="3182645" y="64770"/>
                  </a:moveTo>
                  <a:lnTo>
                    <a:pt x="3182086" y="62839"/>
                  </a:lnTo>
                  <a:lnTo>
                    <a:pt x="3179013" y="61137"/>
                  </a:lnTo>
                  <a:lnTo>
                    <a:pt x="3177082" y="61696"/>
                  </a:lnTo>
                  <a:lnTo>
                    <a:pt x="3153892" y="103682"/>
                  </a:lnTo>
                  <a:lnTo>
                    <a:pt x="3154451" y="105613"/>
                  </a:lnTo>
                  <a:lnTo>
                    <a:pt x="3157524" y="107302"/>
                  </a:lnTo>
                  <a:lnTo>
                    <a:pt x="3159455" y="106743"/>
                  </a:lnTo>
                  <a:lnTo>
                    <a:pt x="3182645" y="64770"/>
                  </a:lnTo>
                  <a:close/>
                </a:path>
                <a:path w="3216910" h="5158105">
                  <a:moveTo>
                    <a:pt x="3216427" y="3632"/>
                  </a:moveTo>
                  <a:lnTo>
                    <a:pt x="3215868" y="1701"/>
                  </a:lnTo>
                  <a:lnTo>
                    <a:pt x="3212795" y="0"/>
                  </a:lnTo>
                  <a:lnTo>
                    <a:pt x="3210864" y="558"/>
                  </a:lnTo>
                  <a:lnTo>
                    <a:pt x="3187674" y="42532"/>
                  </a:lnTo>
                  <a:lnTo>
                    <a:pt x="3188233" y="44475"/>
                  </a:lnTo>
                  <a:lnTo>
                    <a:pt x="3191306" y="46164"/>
                  </a:lnTo>
                  <a:lnTo>
                    <a:pt x="3193237" y="45605"/>
                  </a:lnTo>
                  <a:lnTo>
                    <a:pt x="3216427" y="36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657855" y="0"/>
              <a:ext cx="5175504" cy="1146048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1643146" y="1233839"/>
              <a:ext cx="4596130" cy="5624195"/>
            </a:xfrm>
            <a:custGeom>
              <a:avLst/>
              <a:gdLst/>
              <a:ahLst/>
              <a:cxnLst/>
              <a:rect l="l" t="t" r="r" b="b"/>
              <a:pathLst>
                <a:path w="4596130" h="5624195">
                  <a:moveTo>
                    <a:pt x="953830" y="0"/>
                  </a:moveTo>
                  <a:lnTo>
                    <a:pt x="104054" y="1586826"/>
                  </a:lnTo>
                  <a:lnTo>
                    <a:pt x="17342" y="1682209"/>
                  </a:lnTo>
                  <a:lnTo>
                    <a:pt x="0" y="2011714"/>
                  </a:lnTo>
                  <a:lnTo>
                    <a:pt x="130067" y="2566669"/>
                  </a:lnTo>
                  <a:lnTo>
                    <a:pt x="667681" y="3433787"/>
                  </a:lnTo>
                  <a:lnTo>
                    <a:pt x="546284" y="3537841"/>
                  </a:lnTo>
                  <a:lnTo>
                    <a:pt x="546284" y="3745950"/>
                  </a:lnTo>
                  <a:lnTo>
                    <a:pt x="901803" y="3876018"/>
                  </a:lnTo>
                  <a:lnTo>
                    <a:pt x="953830" y="3936716"/>
                  </a:lnTo>
                  <a:lnTo>
                    <a:pt x="953830" y="4014756"/>
                  </a:lnTo>
                  <a:lnTo>
                    <a:pt x="867118" y="4283563"/>
                  </a:lnTo>
                  <a:lnTo>
                    <a:pt x="1057884" y="4092797"/>
                  </a:lnTo>
                  <a:lnTo>
                    <a:pt x="1127254" y="4110139"/>
                  </a:lnTo>
                  <a:lnTo>
                    <a:pt x="2427931" y="4994600"/>
                  </a:lnTo>
                  <a:lnTo>
                    <a:pt x="2618697" y="5029284"/>
                  </a:lnTo>
                  <a:lnTo>
                    <a:pt x="2774778" y="5133338"/>
                  </a:lnTo>
                  <a:lnTo>
                    <a:pt x="2974216" y="5142010"/>
                  </a:lnTo>
                  <a:lnTo>
                    <a:pt x="3164982" y="5220050"/>
                  </a:lnTo>
                  <a:lnTo>
                    <a:pt x="3295050" y="5350118"/>
                  </a:lnTo>
                  <a:lnTo>
                    <a:pt x="3641897" y="5410816"/>
                  </a:lnTo>
                  <a:lnTo>
                    <a:pt x="3913097" y="5624160"/>
                  </a:lnTo>
                </a:path>
                <a:path w="4596130" h="5624195">
                  <a:moveTo>
                    <a:pt x="4546844" y="5624160"/>
                  </a:moveTo>
                  <a:lnTo>
                    <a:pt x="4595727" y="5566898"/>
                  </a:lnTo>
                  <a:lnTo>
                    <a:pt x="4196852" y="4864532"/>
                  </a:lnTo>
                  <a:lnTo>
                    <a:pt x="3997415" y="4847189"/>
                  </a:lnTo>
                  <a:lnTo>
                    <a:pt x="3797978" y="4292234"/>
                  </a:lnTo>
                  <a:lnTo>
                    <a:pt x="3936717" y="4240207"/>
                  </a:lnTo>
                  <a:lnTo>
                    <a:pt x="3928046" y="4014756"/>
                  </a:lnTo>
                  <a:lnTo>
                    <a:pt x="3823992" y="4014756"/>
                  </a:lnTo>
                  <a:lnTo>
                    <a:pt x="3685253" y="3771963"/>
                  </a:lnTo>
                  <a:lnTo>
                    <a:pt x="3745951" y="3615882"/>
                  </a:lnTo>
                  <a:lnTo>
                    <a:pt x="3737280" y="3451130"/>
                  </a:lnTo>
                  <a:lnTo>
                    <a:pt x="3260365" y="2974215"/>
                  </a:lnTo>
                  <a:lnTo>
                    <a:pt x="3164982" y="2835476"/>
                  </a:lnTo>
                  <a:lnTo>
                    <a:pt x="3164982" y="2748764"/>
                  </a:lnTo>
                  <a:lnTo>
                    <a:pt x="3217009" y="2688066"/>
                  </a:lnTo>
                  <a:lnTo>
                    <a:pt x="3234351" y="2549327"/>
                  </a:lnTo>
                  <a:lnTo>
                    <a:pt x="3034914" y="2557998"/>
                  </a:lnTo>
                  <a:lnTo>
                    <a:pt x="2904846" y="2531984"/>
                  </a:lnTo>
                  <a:lnTo>
                    <a:pt x="2852819" y="2653381"/>
                  </a:lnTo>
                  <a:lnTo>
                    <a:pt x="2844148" y="2705408"/>
                  </a:lnTo>
                  <a:lnTo>
                    <a:pt x="2826806" y="2731422"/>
                  </a:lnTo>
                  <a:lnTo>
                    <a:pt x="2818134" y="2852818"/>
                  </a:lnTo>
                  <a:lnTo>
                    <a:pt x="2167796" y="2332548"/>
                  </a:lnTo>
                  <a:lnTo>
                    <a:pt x="1933674" y="2618696"/>
                  </a:lnTo>
                  <a:lnTo>
                    <a:pt x="1916332" y="2592683"/>
                  </a:lnTo>
                  <a:lnTo>
                    <a:pt x="1690881" y="2419259"/>
                  </a:lnTo>
                  <a:lnTo>
                    <a:pt x="1604169" y="2401917"/>
                  </a:lnTo>
                  <a:lnTo>
                    <a:pt x="1005857" y="2055070"/>
                  </a:lnTo>
                  <a:lnTo>
                    <a:pt x="1005857" y="2003043"/>
                  </a:lnTo>
                  <a:lnTo>
                    <a:pt x="1040542" y="1925002"/>
                  </a:lnTo>
                  <a:lnTo>
                    <a:pt x="1179281" y="1690880"/>
                  </a:lnTo>
                  <a:lnTo>
                    <a:pt x="1161938" y="1595497"/>
                  </a:lnTo>
                  <a:lnTo>
                    <a:pt x="1179281" y="1491443"/>
                  </a:lnTo>
                  <a:lnTo>
                    <a:pt x="1265993" y="1378718"/>
                  </a:lnTo>
                  <a:lnTo>
                    <a:pt x="1144596" y="1153267"/>
                  </a:lnTo>
                  <a:lnTo>
                    <a:pt x="1274664" y="1057884"/>
                  </a:lnTo>
                  <a:lnTo>
                    <a:pt x="1257322" y="1005857"/>
                  </a:lnTo>
                  <a:lnTo>
                    <a:pt x="1222637" y="988514"/>
                  </a:lnTo>
                  <a:lnTo>
                    <a:pt x="1170610" y="789077"/>
                  </a:lnTo>
                  <a:lnTo>
                    <a:pt x="1170610" y="711036"/>
                  </a:lnTo>
                  <a:lnTo>
                    <a:pt x="1118583" y="624324"/>
                  </a:lnTo>
                  <a:lnTo>
                    <a:pt x="1040542" y="650338"/>
                  </a:lnTo>
                  <a:lnTo>
                    <a:pt x="962501" y="606982"/>
                  </a:lnTo>
                  <a:lnTo>
                    <a:pt x="971172" y="442230"/>
                  </a:lnTo>
                  <a:lnTo>
                    <a:pt x="1092569" y="355518"/>
                  </a:lnTo>
                  <a:lnTo>
                    <a:pt x="1161938" y="329504"/>
                  </a:lnTo>
                  <a:lnTo>
                    <a:pt x="1274664" y="208108"/>
                  </a:lnTo>
                  <a:lnTo>
                    <a:pt x="953830" y="0"/>
                  </a:lnTo>
                </a:path>
              </a:pathLst>
            </a:custGeom>
            <a:ln w="381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3788161" y="3587409"/>
              <a:ext cx="938530" cy="278130"/>
            </a:xfrm>
            <a:custGeom>
              <a:avLst/>
              <a:gdLst/>
              <a:ahLst/>
              <a:cxnLst/>
              <a:rect l="l" t="t" r="r" b="b"/>
              <a:pathLst>
                <a:path w="938529" h="278129">
                  <a:moveTo>
                    <a:pt x="938160" y="0"/>
                  </a:moveTo>
                  <a:lnTo>
                    <a:pt x="0" y="0"/>
                  </a:lnTo>
                  <a:lnTo>
                    <a:pt x="0" y="277888"/>
                  </a:lnTo>
                  <a:lnTo>
                    <a:pt x="938160" y="277888"/>
                  </a:lnTo>
                  <a:lnTo>
                    <a:pt x="938160" y="0"/>
                  </a:lnTo>
                  <a:close/>
                </a:path>
              </a:pathLst>
            </a:custGeom>
            <a:solidFill>
              <a:srgbClr val="000000">
                <a:alpha val="788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3919461" y="3598671"/>
            <a:ext cx="725170" cy="23304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65"/>
              </a:spcBef>
            </a:pPr>
            <a:r>
              <a:rPr sz="700" b="1" spc="-5" dirty="0">
                <a:solidFill>
                  <a:srgbClr val="FFFFFF"/>
                </a:solidFill>
                <a:latin typeface="Trebuchet MS"/>
                <a:cs typeface="Trebuchet MS"/>
              </a:rPr>
              <a:t>Кеткинское </a:t>
            </a:r>
            <a:r>
              <a:rPr sz="700" b="1" dirty="0">
                <a:solidFill>
                  <a:srgbClr val="FFFFFF"/>
                </a:solidFill>
                <a:latin typeface="Trebuchet MS"/>
                <a:cs typeface="Trebuchet MS"/>
              </a:rPr>
              <a:t> м</a:t>
            </a:r>
            <a:r>
              <a:rPr sz="700" b="1" spc="-10" dirty="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sz="700" b="1" spc="25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700" b="1" spc="5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700" b="1" spc="10" dirty="0">
                <a:solidFill>
                  <a:srgbClr val="FFFFFF"/>
                </a:solidFill>
                <a:latin typeface="Trebuchet MS"/>
                <a:cs typeface="Trebuchet MS"/>
              </a:rPr>
              <a:t>орож</a:t>
            </a:r>
            <a:r>
              <a:rPr sz="700" b="1" spc="-5" dirty="0">
                <a:solidFill>
                  <a:srgbClr val="FFFFFF"/>
                </a:solidFill>
                <a:latin typeface="Trebuchet MS"/>
                <a:cs typeface="Trebuchet MS"/>
              </a:rPr>
              <a:t>д</a:t>
            </a:r>
            <a:r>
              <a:rPr sz="700" b="1" spc="-25" dirty="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sz="700" b="1" spc="-10" dirty="0">
                <a:solidFill>
                  <a:srgbClr val="FFFFFF"/>
                </a:solidFill>
                <a:latin typeface="Trebuchet MS"/>
                <a:cs typeface="Trebuchet MS"/>
              </a:rPr>
              <a:t>ни</a:t>
            </a:r>
            <a:r>
              <a:rPr sz="700" b="1" spc="-15" dirty="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endParaRPr sz="700">
              <a:latin typeface="Trebuchet MS"/>
              <a:cs typeface="Trebuchet MS"/>
            </a:endParaRPr>
          </a:p>
        </p:txBody>
      </p:sp>
      <p:grpSp>
        <p:nvGrpSpPr>
          <p:cNvPr id="88" name="object 88"/>
          <p:cNvGrpSpPr/>
          <p:nvPr/>
        </p:nvGrpSpPr>
        <p:grpSpPr>
          <a:xfrm>
            <a:off x="0" y="3550827"/>
            <a:ext cx="3907790" cy="3307715"/>
            <a:chOff x="0" y="3550827"/>
            <a:chExt cx="3907790" cy="3307715"/>
          </a:xfrm>
        </p:grpSpPr>
        <p:sp>
          <p:nvSpPr>
            <p:cNvPr id="89" name="object 89"/>
            <p:cNvSpPr/>
            <p:nvPr/>
          </p:nvSpPr>
          <p:spPr>
            <a:xfrm>
              <a:off x="3690316" y="3560353"/>
              <a:ext cx="207645" cy="396875"/>
            </a:xfrm>
            <a:custGeom>
              <a:avLst/>
              <a:gdLst/>
              <a:ahLst/>
              <a:cxnLst/>
              <a:rect l="l" t="t" r="r" b="b"/>
              <a:pathLst>
                <a:path w="207645" h="396875">
                  <a:moveTo>
                    <a:pt x="103664" y="0"/>
                  </a:moveTo>
                  <a:lnTo>
                    <a:pt x="64655" y="7590"/>
                  </a:lnTo>
                  <a:lnTo>
                    <a:pt x="30362" y="30362"/>
                  </a:lnTo>
                  <a:lnTo>
                    <a:pt x="7590" y="64655"/>
                  </a:lnTo>
                  <a:lnTo>
                    <a:pt x="0" y="103664"/>
                  </a:lnTo>
                  <a:lnTo>
                    <a:pt x="7590" y="142674"/>
                  </a:lnTo>
                  <a:lnTo>
                    <a:pt x="30362" y="176967"/>
                  </a:lnTo>
                  <a:lnTo>
                    <a:pt x="56751" y="209220"/>
                  </a:lnTo>
                  <a:lnTo>
                    <a:pt x="77276" y="247337"/>
                  </a:lnTo>
                  <a:lnTo>
                    <a:pt x="91937" y="291319"/>
                  </a:lnTo>
                  <a:lnTo>
                    <a:pt x="100733" y="341165"/>
                  </a:lnTo>
                  <a:lnTo>
                    <a:pt x="103665" y="396875"/>
                  </a:lnTo>
                  <a:lnTo>
                    <a:pt x="106598" y="341165"/>
                  </a:lnTo>
                  <a:lnTo>
                    <a:pt x="115394" y="291319"/>
                  </a:lnTo>
                  <a:lnTo>
                    <a:pt x="130054" y="247338"/>
                  </a:lnTo>
                  <a:lnTo>
                    <a:pt x="150579" y="209221"/>
                  </a:lnTo>
                  <a:lnTo>
                    <a:pt x="176967" y="176968"/>
                  </a:lnTo>
                  <a:lnTo>
                    <a:pt x="199739" y="142675"/>
                  </a:lnTo>
                  <a:lnTo>
                    <a:pt x="207330" y="103665"/>
                  </a:lnTo>
                  <a:lnTo>
                    <a:pt x="199739" y="64656"/>
                  </a:lnTo>
                  <a:lnTo>
                    <a:pt x="176966" y="30363"/>
                  </a:lnTo>
                  <a:lnTo>
                    <a:pt x="142673" y="7591"/>
                  </a:lnTo>
                  <a:lnTo>
                    <a:pt x="10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3690316" y="3560352"/>
              <a:ext cx="207645" cy="396875"/>
            </a:xfrm>
            <a:custGeom>
              <a:avLst/>
              <a:gdLst/>
              <a:ahLst/>
              <a:cxnLst/>
              <a:rect l="l" t="t" r="r" b="b"/>
              <a:pathLst>
                <a:path w="207645" h="396875">
                  <a:moveTo>
                    <a:pt x="176967" y="30363"/>
                  </a:moveTo>
                  <a:lnTo>
                    <a:pt x="199739" y="64656"/>
                  </a:lnTo>
                  <a:lnTo>
                    <a:pt x="207330" y="103665"/>
                  </a:lnTo>
                  <a:lnTo>
                    <a:pt x="199739" y="142674"/>
                  </a:lnTo>
                  <a:lnTo>
                    <a:pt x="176967" y="176967"/>
                  </a:lnTo>
                  <a:lnTo>
                    <a:pt x="150579" y="209220"/>
                  </a:lnTo>
                  <a:lnTo>
                    <a:pt x="130054" y="247338"/>
                  </a:lnTo>
                  <a:lnTo>
                    <a:pt x="115394" y="291319"/>
                  </a:lnTo>
                  <a:lnTo>
                    <a:pt x="106597" y="341165"/>
                  </a:lnTo>
                  <a:lnTo>
                    <a:pt x="103665" y="396874"/>
                  </a:lnTo>
                  <a:lnTo>
                    <a:pt x="100733" y="341165"/>
                  </a:lnTo>
                  <a:lnTo>
                    <a:pt x="91937" y="291319"/>
                  </a:lnTo>
                  <a:lnTo>
                    <a:pt x="77276" y="247337"/>
                  </a:lnTo>
                  <a:lnTo>
                    <a:pt x="56751" y="209220"/>
                  </a:lnTo>
                  <a:lnTo>
                    <a:pt x="30363" y="176967"/>
                  </a:lnTo>
                  <a:lnTo>
                    <a:pt x="7590" y="142674"/>
                  </a:lnTo>
                  <a:lnTo>
                    <a:pt x="0" y="103665"/>
                  </a:lnTo>
                  <a:lnTo>
                    <a:pt x="7590" y="64655"/>
                  </a:lnTo>
                  <a:lnTo>
                    <a:pt x="30362" y="30362"/>
                  </a:lnTo>
                  <a:lnTo>
                    <a:pt x="64655" y="7590"/>
                  </a:lnTo>
                  <a:lnTo>
                    <a:pt x="103665" y="0"/>
                  </a:lnTo>
                  <a:lnTo>
                    <a:pt x="142674" y="7590"/>
                  </a:lnTo>
                  <a:lnTo>
                    <a:pt x="176967" y="30363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748350" y="3616098"/>
              <a:ext cx="95834" cy="95835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0" y="6071615"/>
              <a:ext cx="2667000" cy="786384"/>
            </a:xfrm>
            <a:prstGeom prst="rect">
              <a:avLst/>
            </a:prstGeom>
          </p:spPr>
        </p:pic>
      </p:grpSp>
      <p:sp>
        <p:nvSpPr>
          <p:cNvPr id="93" name="object 93"/>
          <p:cNvSpPr txBox="1"/>
          <p:nvPr/>
        </p:nvSpPr>
        <p:spPr>
          <a:xfrm>
            <a:off x="1890930" y="3794252"/>
            <a:ext cx="28956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25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r>
              <a:rPr sz="600" b="1" spc="30" dirty="0">
                <a:solidFill>
                  <a:srgbClr val="FFFFFF"/>
                </a:solidFill>
                <a:latin typeface="Trebuchet MS"/>
                <a:cs typeface="Trebuchet MS"/>
              </a:rPr>
              <a:t>9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600" b="1" spc="-10" dirty="0">
                <a:solidFill>
                  <a:srgbClr val="FFFFFF"/>
                </a:solidFill>
                <a:latin typeface="Trebuchet MS"/>
                <a:cs typeface="Trebuchet MS"/>
              </a:rPr>
              <a:t>7</a:t>
            </a:r>
            <a:r>
              <a:rPr sz="600" b="1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2223813" y="2389123"/>
            <a:ext cx="29591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30" dirty="0">
                <a:solidFill>
                  <a:srgbClr val="FFFFFF"/>
                </a:solidFill>
                <a:latin typeface="Trebuchet MS"/>
                <a:cs typeface="Trebuchet MS"/>
              </a:rPr>
              <a:t>86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600" b="1" spc="20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sz="6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807372" y="3053588"/>
            <a:ext cx="659130" cy="202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0">
              <a:lnSpc>
                <a:spcPts val="695"/>
              </a:lnSpc>
              <a:spcBef>
                <a:spcPts val="100"/>
              </a:spcBef>
            </a:pPr>
            <a:r>
              <a:rPr sz="600" b="1" spc="30" dirty="0">
                <a:solidFill>
                  <a:srgbClr val="E79F68"/>
                </a:solidFill>
                <a:latin typeface="Trebuchet MS"/>
                <a:cs typeface="Trebuchet MS"/>
              </a:rPr>
              <a:t>8</a:t>
            </a:r>
            <a:r>
              <a:rPr sz="600" b="1" spc="-50" dirty="0">
                <a:solidFill>
                  <a:srgbClr val="E79F68"/>
                </a:solidFill>
                <a:latin typeface="Trebuchet MS"/>
                <a:cs typeface="Trebuchet MS"/>
              </a:rPr>
              <a:t>,</a:t>
            </a:r>
            <a:r>
              <a:rPr sz="600" b="1" spc="20" dirty="0">
                <a:solidFill>
                  <a:srgbClr val="E79F68"/>
                </a:solidFill>
                <a:latin typeface="Trebuchet MS"/>
                <a:cs typeface="Trebuchet MS"/>
              </a:rPr>
              <a:t>5</a:t>
            </a:r>
            <a:r>
              <a:rPr sz="600" b="1" spc="-60" dirty="0">
                <a:solidFill>
                  <a:srgbClr val="E79F68"/>
                </a:solidFill>
                <a:latin typeface="Trebuchet MS"/>
                <a:cs typeface="Trebuchet MS"/>
              </a:rPr>
              <a:t> </a:t>
            </a:r>
            <a:r>
              <a:rPr sz="600" b="1" spc="5" dirty="0">
                <a:solidFill>
                  <a:srgbClr val="E79F68"/>
                </a:solidFill>
                <a:latin typeface="Trebuchet MS"/>
                <a:cs typeface="Trebuchet MS"/>
              </a:rPr>
              <a:t>Г</a:t>
            </a:r>
            <a:r>
              <a:rPr sz="600" b="1" spc="15" dirty="0">
                <a:solidFill>
                  <a:srgbClr val="E79F68"/>
                </a:solidFill>
                <a:latin typeface="Trebuchet MS"/>
                <a:cs typeface="Trebuchet MS"/>
              </a:rPr>
              <a:t>а</a:t>
            </a:r>
            <a:endParaRPr sz="600">
              <a:latin typeface="Trebuchet MS"/>
              <a:cs typeface="Trebuchet MS"/>
            </a:endParaRPr>
          </a:p>
          <a:p>
            <a:pPr marL="12700">
              <a:lnSpc>
                <a:spcPts val="695"/>
              </a:lnSpc>
            </a:pPr>
            <a:r>
              <a:rPr sz="600" b="1" spc="-7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600" b="1" spc="20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sz="6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2505019" y="3992371"/>
            <a:ext cx="2482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solidFill>
                  <a:srgbClr val="FFFFFF"/>
                </a:solidFill>
                <a:latin typeface="Trebuchet MS"/>
                <a:cs typeface="Trebuchet MS"/>
              </a:rPr>
              <a:t>9</a:t>
            </a:r>
            <a:r>
              <a:rPr sz="600" b="1" spc="-5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600" b="1" spc="35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r>
              <a:rPr sz="6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2495934" y="4592828"/>
            <a:ext cx="2063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45" dirty="0">
                <a:solidFill>
                  <a:srgbClr val="E79F68"/>
                </a:solidFill>
                <a:latin typeface="Trebuchet MS"/>
                <a:cs typeface="Trebuchet MS"/>
              </a:rPr>
              <a:t>1</a:t>
            </a:r>
            <a:r>
              <a:rPr sz="600" b="1" spc="-40" dirty="0">
                <a:solidFill>
                  <a:srgbClr val="E79F68"/>
                </a:solidFill>
                <a:latin typeface="Trebuchet MS"/>
                <a:cs typeface="Trebuchet MS"/>
              </a:rPr>
              <a:t>7</a:t>
            </a:r>
            <a:r>
              <a:rPr sz="600" b="1" spc="-65" dirty="0">
                <a:solidFill>
                  <a:srgbClr val="E79F68"/>
                </a:solidFill>
                <a:latin typeface="Trebuchet MS"/>
                <a:cs typeface="Trebuchet MS"/>
              </a:rPr>
              <a:t> </a:t>
            </a:r>
            <a:r>
              <a:rPr sz="600" b="1" spc="5" dirty="0">
                <a:solidFill>
                  <a:srgbClr val="E79F68"/>
                </a:solidFill>
                <a:latin typeface="Trebuchet MS"/>
                <a:cs typeface="Trebuchet MS"/>
              </a:rPr>
              <a:t>Г</a:t>
            </a:r>
            <a:r>
              <a:rPr sz="600" b="1" spc="15" dirty="0">
                <a:solidFill>
                  <a:srgbClr val="E79F68"/>
                </a:solidFill>
                <a:latin typeface="Trebuchet MS"/>
                <a:cs typeface="Trebuchet MS"/>
              </a:rPr>
              <a:t>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2881069" y="3782059"/>
            <a:ext cx="2482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15" dirty="0">
                <a:solidFill>
                  <a:srgbClr val="E79F68"/>
                </a:solidFill>
                <a:latin typeface="Trebuchet MS"/>
                <a:cs typeface="Trebuchet MS"/>
              </a:rPr>
              <a:t>4</a:t>
            </a:r>
            <a:r>
              <a:rPr sz="600" b="1" spc="-5" dirty="0">
                <a:solidFill>
                  <a:srgbClr val="E79F68"/>
                </a:solidFill>
                <a:latin typeface="Trebuchet MS"/>
                <a:cs typeface="Trebuchet MS"/>
              </a:rPr>
              <a:t>,</a:t>
            </a:r>
            <a:r>
              <a:rPr sz="600" b="1" spc="35" dirty="0">
                <a:solidFill>
                  <a:srgbClr val="E79F68"/>
                </a:solidFill>
                <a:latin typeface="Trebuchet MS"/>
                <a:cs typeface="Trebuchet MS"/>
              </a:rPr>
              <a:t>9</a:t>
            </a:r>
            <a:r>
              <a:rPr sz="600" b="1" spc="-60" dirty="0">
                <a:solidFill>
                  <a:srgbClr val="E79F68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E79F68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2898096" y="3974083"/>
            <a:ext cx="2228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8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600" b="1" spc="-40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600" b="1" spc="-65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6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2660305" y="3209035"/>
            <a:ext cx="934719" cy="59880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R="429259" algn="ctr">
              <a:lnSpc>
                <a:spcPct val="100000"/>
              </a:lnSpc>
              <a:spcBef>
                <a:spcPts val="340"/>
              </a:spcBef>
            </a:pPr>
            <a:r>
              <a:rPr sz="600" b="1" spc="-25" dirty="0">
                <a:latin typeface="Trebuchet MS"/>
                <a:cs typeface="Trebuchet MS"/>
              </a:rPr>
              <a:t>2</a:t>
            </a:r>
            <a:r>
              <a:rPr sz="600" b="1" spc="-15" dirty="0">
                <a:latin typeface="Trebuchet MS"/>
                <a:cs typeface="Trebuchet MS"/>
              </a:rPr>
              <a:t>,</a:t>
            </a:r>
            <a:r>
              <a:rPr sz="600" b="1" spc="35" dirty="0">
                <a:latin typeface="Trebuchet MS"/>
                <a:cs typeface="Trebuchet MS"/>
              </a:rPr>
              <a:t>9</a:t>
            </a:r>
            <a:r>
              <a:rPr sz="600" b="1" spc="-60" dirty="0">
                <a:latin typeface="Trebuchet MS"/>
                <a:cs typeface="Trebuchet MS"/>
              </a:rPr>
              <a:t> </a:t>
            </a:r>
            <a:r>
              <a:rPr sz="600" b="1" spc="5" dirty="0">
                <a:latin typeface="Trebuchet MS"/>
                <a:cs typeface="Trebuchet MS"/>
              </a:rPr>
              <a:t>Г</a:t>
            </a:r>
            <a:r>
              <a:rPr sz="600" b="1" spc="15" dirty="0">
                <a:latin typeface="Trebuchet MS"/>
                <a:cs typeface="Trebuchet MS"/>
              </a:rPr>
              <a:t>а</a:t>
            </a:r>
            <a:endParaRPr sz="600">
              <a:latin typeface="Trebuchet MS"/>
              <a:cs typeface="Trebuchet MS"/>
            </a:endParaRPr>
          </a:p>
          <a:p>
            <a:pPr marR="32384" algn="ctr">
              <a:lnSpc>
                <a:spcPct val="100000"/>
              </a:lnSpc>
              <a:spcBef>
                <a:spcPts val="240"/>
              </a:spcBef>
            </a:pPr>
            <a:r>
              <a:rPr sz="600" b="1" spc="-25" dirty="0">
                <a:latin typeface="Trebuchet MS"/>
                <a:cs typeface="Trebuchet MS"/>
              </a:rPr>
              <a:t>2</a:t>
            </a:r>
            <a:r>
              <a:rPr sz="600" b="1" spc="-15" dirty="0">
                <a:latin typeface="Trebuchet MS"/>
                <a:cs typeface="Trebuchet MS"/>
              </a:rPr>
              <a:t>,</a:t>
            </a:r>
            <a:r>
              <a:rPr sz="600" b="1" spc="-10" dirty="0">
                <a:latin typeface="Trebuchet MS"/>
                <a:cs typeface="Trebuchet MS"/>
              </a:rPr>
              <a:t>7</a:t>
            </a:r>
            <a:r>
              <a:rPr sz="600" b="1" spc="-65" dirty="0">
                <a:latin typeface="Trebuchet MS"/>
                <a:cs typeface="Trebuchet MS"/>
              </a:rPr>
              <a:t> </a:t>
            </a:r>
            <a:r>
              <a:rPr sz="600" b="1" spc="5" dirty="0">
                <a:latin typeface="Trebuchet MS"/>
                <a:cs typeface="Trebuchet MS"/>
              </a:rPr>
              <a:t>Г</a:t>
            </a:r>
            <a:r>
              <a:rPr sz="600" b="1" spc="15" dirty="0">
                <a:latin typeface="Trebuchet MS"/>
                <a:cs typeface="Trebuchet MS"/>
              </a:rPr>
              <a:t>а</a:t>
            </a:r>
            <a:endParaRPr sz="600">
              <a:latin typeface="Trebuchet MS"/>
              <a:cs typeface="Trebuchet MS"/>
            </a:endParaRPr>
          </a:p>
          <a:p>
            <a:pPr marL="346710" algn="ctr">
              <a:lnSpc>
                <a:spcPct val="100000"/>
              </a:lnSpc>
              <a:spcBef>
                <a:spcPts val="45"/>
              </a:spcBef>
            </a:pPr>
            <a:r>
              <a:rPr sz="600" b="1" spc="-80" dirty="0">
                <a:latin typeface="Trebuchet MS"/>
                <a:cs typeface="Trebuchet MS"/>
              </a:rPr>
              <a:t>1</a:t>
            </a:r>
            <a:r>
              <a:rPr sz="600" b="1" spc="-40" dirty="0">
                <a:latin typeface="Trebuchet MS"/>
                <a:cs typeface="Trebuchet MS"/>
              </a:rPr>
              <a:t>,</a:t>
            </a:r>
            <a:r>
              <a:rPr sz="600" b="1" spc="-65" dirty="0">
                <a:latin typeface="Trebuchet MS"/>
                <a:cs typeface="Trebuchet MS"/>
              </a:rPr>
              <a:t>1</a:t>
            </a:r>
            <a:r>
              <a:rPr sz="600" b="1" spc="65" dirty="0">
                <a:latin typeface="Trebuchet MS"/>
                <a:cs typeface="Trebuchet MS"/>
              </a:rPr>
              <a:t> </a:t>
            </a:r>
            <a:r>
              <a:rPr sz="600" b="1" spc="5" dirty="0">
                <a:latin typeface="Trebuchet MS"/>
                <a:cs typeface="Trebuchet MS"/>
              </a:rPr>
              <a:t>Г</a:t>
            </a:r>
            <a:r>
              <a:rPr sz="600" b="1" spc="15" dirty="0">
                <a:latin typeface="Trebuchet MS"/>
                <a:cs typeface="Trebuchet MS"/>
              </a:rPr>
              <a:t>а</a:t>
            </a:r>
            <a:endParaRPr sz="600">
              <a:latin typeface="Trebuchet MS"/>
              <a:cs typeface="Trebuchet MS"/>
            </a:endParaRPr>
          </a:p>
          <a:p>
            <a:pPr marL="686435" algn="ctr">
              <a:lnSpc>
                <a:spcPct val="100000"/>
              </a:lnSpc>
            </a:pPr>
            <a:r>
              <a:rPr sz="600" b="1" spc="-35" dirty="0">
                <a:latin typeface="Trebuchet MS"/>
                <a:cs typeface="Trebuchet MS"/>
              </a:rPr>
              <a:t>1,2</a:t>
            </a:r>
            <a:r>
              <a:rPr sz="600" b="1" spc="10" dirty="0">
                <a:latin typeface="Trebuchet MS"/>
                <a:cs typeface="Trebuchet MS"/>
              </a:rPr>
              <a:t> Га</a:t>
            </a:r>
            <a:endParaRPr sz="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600" b="1" spc="-50" dirty="0">
                <a:solidFill>
                  <a:srgbClr val="E79F68"/>
                </a:solidFill>
                <a:latin typeface="Trebuchet MS"/>
                <a:cs typeface="Trebuchet MS"/>
              </a:rPr>
              <a:t>7</a:t>
            </a:r>
            <a:r>
              <a:rPr sz="600" b="1" spc="-20" dirty="0">
                <a:solidFill>
                  <a:srgbClr val="E79F68"/>
                </a:solidFill>
                <a:latin typeface="Trebuchet MS"/>
                <a:cs typeface="Trebuchet MS"/>
              </a:rPr>
              <a:t>,</a:t>
            </a:r>
            <a:r>
              <a:rPr sz="600" b="1" spc="-65" dirty="0">
                <a:solidFill>
                  <a:srgbClr val="E79F68"/>
                </a:solidFill>
                <a:latin typeface="Trebuchet MS"/>
                <a:cs typeface="Trebuchet MS"/>
              </a:rPr>
              <a:t>1</a:t>
            </a:r>
            <a:r>
              <a:rPr sz="600" b="1" spc="-60" dirty="0">
                <a:solidFill>
                  <a:srgbClr val="E79F68"/>
                </a:solidFill>
                <a:latin typeface="Trebuchet MS"/>
                <a:cs typeface="Trebuchet MS"/>
              </a:rPr>
              <a:t> </a:t>
            </a:r>
            <a:r>
              <a:rPr sz="600" b="1" spc="5" dirty="0">
                <a:solidFill>
                  <a:srgbClr val="E79F68"/>
                </a:solidFill>
                <a:latin typeface="Trebuchet MS"/>
                <a:cs typeface="Trebuchet MS"/>
              </a:rPr>
              <a:t>Г</a:t>
            </a:r>
            <a:r>
              <a:rPr sz="600" b="1" spc="15" dirty="0">
                <a:solidFill>
                  <a:srgbClr val="E79F68"/>
                </a:solidFill>
                <a:latin typeface="Trebuchet MS"/>
                <a:cs typeface="Trebuchet MS"/>
              </a:rPr>
              <a:t>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3287214" y="3763771"/>
            <a:ext cx="24066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25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r>
              <a:rPr sz="600" b="1" spc="-5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600" b="1" spc="-10" dirty="0">
                <a:solidFill>
                  <a:srgbClr val="FFFFFF"/>
                </a:solidFill>
                <a:latin typeface="Trebuchet MS"/>
                <a:cs typeface="Trebuchet MS"/>
              </a:rPr>
              <a:t>7</a:t>
            </a:r>
            <a:r>
              <a:rPr sz="600" b="1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3446579" y="3949700"/>
            <a:ext cx="243204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10" dirty="0">
                <a:solidFill>
                  <a:srgbClr val="E79F68"/>
                </a:solidFill>
                <a:latin typeface="Trebuchet MS"/>
                <a:cs typeface="Trebuchet MS"/>
              </a:rPr>
              <a:t>2</a:t>
            </a:r>
            <a:r>
              <a:rPr sz="600" b="1" spc="-50" dirty="0">
                <a:solidFill>
                  <a:srgbClr val="E79F68"/>
                </a:solidFill>
                <a:latin typeface="Trebuchet MS"/>
                <a:cs typeface="Trebuchet MS"/>
              </a:rPr>
              <a:t>,</a:t>
            </a:r>
            <a:r>
              <a:rPr sz="600" b="1" spc="20" dirty="0">
                <a:solidFill>
                  <a:srgbClr val="E79F68"/>
                </a:solidFill>
                <a:latin typeface="Trebuchet MS"/>
                <a:cs typeface="Trebuchet MS"/>
              </a:rPr>
              <a:t>5</a:t>
            </a:r>
            <a:r>
              <a:rPr sz="600" b="1" spc="-60" dirty="0">
                <a:solidFill>
                  <a:srgbClr val="E79F68"/>
                </a:solidFill>
                <a:latin typeface="Trebuchet MS"/>
                <a:cs typeface="Trebuchet MS"/>
              </a:rPr>
              <a:t> </a:t>
            </a:r>
            <a:r>
              <a:rPr sz="600" b="1" spc="5" dirty="0">
                <a:solidFill>
                  <a:srgbClr val="E79F68"/>
                </a:solidFill>
                <a:latin typeface="Trebuchet MS"/>
                <a:cs typeface="Trebuchet MS"/>
              </a:rPr>
              <a:t>Г</a:t>
            </a:r>
            <a:r>
              <a:rPr sz="600" b="1" spc="15" dirty="0">
                <a:solidFill>
                  <a:srgbClr val="E79F68"/>
                </a:solidFill>
                <a:latin typeface="Trebuchet MS"/>
                <a:cs typeface="Trebuchet MS"/>
              </a:rPr>
              <a:t>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2716331" y="5059171"/>
            <a:ext cx="28321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25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sz="600" b="1" spc="-3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600" b="1" spc="30" dirty="0">
                <a:solidFill>
                  <a:srgbClr val="FFFFFF"/>
                </a:solidFill>
                <a:latin typeface="Trebuchet MS"/>
                <a:cs typeface="Trebuchet MS"/>
              </a:rPr>
              <a:t>6</a:t>
            </a:r>
            <a:r>
              <a:rPr sz="6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3509619" y="4345940"/>
            <a:ext cx="24511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20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sz="600" b="1" spc="-10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600" b="1" spc="20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sz="6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3563327" y="4132579"/>
            <a:ext cx="24701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25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r>
              <a:rPr sz="600" b="1" spc="-5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600" b="1" spc="35" dirty="0">
                <a:solidFill>
                  <a:srgbClr val="FFFFFF"/>
                </a:solidFill>
                <a:latin typeface="Trebuchet MS"/>
                <a:cs typeface="Trebuchet MS"/>
              </a:rPr>
              <a:t>9</a:t>
            </a:r>
            <a:r>
              <a:rPr sz="6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4098897" y="5242052"/>
            <a:ext cx="26733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30</a:t>
            </a:r>
            <a:r>
              <a:rPr sz="600" b="1" spc="15" dirty="0">
                <a:solidFill>
                  <a:srgbClr val="FFFFFF"/>
                </a:solidFill>
                <a:latin typeface="Trebuchet MS"/>
                <a:cs typeface="Trebuchet MS"/>
              </a:rPr>
              <a:t>7</a:t>
            </a:r>
            <a:r>
              <a:rPr sz="600" b="1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4700210" y="4665979"/>
            <a:ext cx="33274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7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600" b="1" spc="30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r>
              <a:rPr sz="600" b="1" spc="-20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sz="600" b="1" spc="-10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600" b="1" spc="35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r>
              <a:rPr sz="6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5730027" y="6080252"/>
            <a:ext cx="23431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7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600" b="1" spc="20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sz="6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2539513" y="1410715"/>
            <a:ext cx="28448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20" dirty="0">
                <a:solidFill>
                  <a:srgbClr val="E79F68"/>
                </a:solidFill>
                <a:latin typeface="Trebuchet MS"/>
                <a:cs typeface="Trebuchet MS"/>
              </a:rPr>
              <a:t>10</a:t>
            </a:r>
            <a:r>
              <a:rPr sz="600" b="1" spc="-50" dirty="0">
                <a:solidFill>
                  <a:srgbClr val="E79F68"/>
                </a:solidFill>
                <a:latin typeface="Trebuchet MS"/>
                <a:cs typeface="Trebuchet MS"/>
              </a:rPr>
              <a:t>,</a:t>
            </a:r>
            <a:r>
              <a:rPr sz="600" b="1" spc="35" dirty="0">
                <a:solidFill>
                  <a:srgbClr val="E79F68"/>
                </a:solidFill>
                <a:latin typeface="Trebuchet MS"/>
                <a:cs typeface="Trebuchet MS"/>
              </a:rPr>
              <a:t>8</a:t>
            </a:r>
            <a:r>
              <a:rPr sz="600" b="1" spc="-60" dirty="0">
                <a:solidFill>
                  <a:srgbClr val="E79F68"/>
                </a:solidFill>
                <a:latin typeface="Trebuchet MS"/>
                <a:cs typeface="Trebuchet MS"/>
              </a:rPr>
              <a:t> </a:t>
            </a:r>
            <a:r>
              <a:rPr sz="600" b="1" spc="5" dirty="0">
                <a:solidFill>
                  <a:srgbClr val="E79F68"/>
                </a:solidFill>
                <a:latin typeface="Trebuchet MS"/>
                <a:cs typeface="Trebuchet MS"/>
              </a:rPr>
              <a:t>Г</a:t>
            </a:r>
            <a:r>
              <a:rPr sz="600" b="1" spc="15" dirty="0">
                <a:solidFill>
                  <a:srgbClr val="E79F68"/>
                </a:solidFill>
                <a:latin typeface="Trebuchet MS"/>
                <a:cs typeface="Trebuchet MS"/>
              </a:rPr>
              <a:t>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9480273" y="6650228"/>
            <a:ext cx="32639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Trebuchet MS"/>
                <a:cs typeface="Trebuchet MS"/>
              </a:rPr>
              <a:t>1:20000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1232236" y="4236029"/>
            <a:ext cx="619125" cy="175895"/>
          </a:xfrm>
          <a:custGeom>
            <a:avLst/>
            <a:gdLst/>
            <a:ahLst/>
            <a:cxnLst/>
            <a:rect l="l" t="t" r="r" b="b"/>
            <a:pathLst>
              <a:path w="619125" h="175895">
                <a:moveTo>
                  <a:pt x="618945" y="0"/>
                </a:moveTo>
                <a:lnTo>
                  <a:pt x="0" y="0"/>
                </a:lnTo>
                <a:lnTo>
                  <a:pt x="0" y="175294"/>
                </a:lnTo>
                <a:lnTo>
                  <a:pt x="618945" y="175294"/>
                </a:lnTo>
                <a:lnTo>
                  <a:pt x="618945" y="0"/>
                </a:lnTo>
                <a:close/>
              </a:path>
            </a:pathLst>
          </a:custGeom>
          <a:solidFill>
            <a:srgbClr val="000000">
              <a:alpha val="788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 txBox="1"/>
          <p:nvPr/>
        </p:nvSpPr>
        <p:spPr>
          <a:xfrm>
            <a:off x="1363536" y="4247895"/>
            <a:ext cx="435609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10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700" b="1" dirty="0">
                <a:solidFill>
                  <a:srgbClr val="FFFFFF"/>
                </a:solidFill>
                <a:latin typeface="Trebuchet MS"/>
                <a:cs typeface="Trebuchet MS"/>
              </a:rPr>
              <a:t>г</a:t>
            </a:r>
            <a:r>
              <a:rPr sz="700" b="1" spc="10" dirty="0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sz="700" b="1" spc="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700" b="1" dirty="0">
                <a:solidFill>
                  <a:srgbClr val="FFFFFF"/>
                </a:solidFill>
                <a:latin typeface="Trebuchet MS"/>
                <a:cs typeface="Trebuchet MS"/>
              </a:rPr>
              <a:t>п</a:t>
            </a:r>
            <a:r>
              <a:rPr sz="700" b="1" spc="5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700" b="1" spc="10" dirty="0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sz="700" b="1" spc="-5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endParaRPr sz="700">
              <a:latin typeface="Trebuchet MS"/>
              <a:cs typeface="Trebuchet MS"/>
            </a:endParaRPr>
          </a:p>
        </p:txBody>
      </p:sp>
      <p:grpSp>
        <p:nvGrpSpPr>
          <p:cNvPr id="113" name="object 113"/>
          <p:cNvGrpSpPr/>
          <p:nvPr/>
        </p:nvGrpSpPr>
        <p:grpSpPr>
          <a:xfrm>
            <a:off x="0" y="0"/>
            <a:ext cx="3996054" cy="5822315"/>
            <a:chOff x="0" y="0"/>
            <a:chExt cx="3996054" cy="5822315"/>
          </a:xfrm>
        </p:grpSpPr>
        <p:sp>
          <p:nvSpPr>
            <p:cNvPr id="114" name="object 114"/>
            <p:cNvSpPr/>
            <p:nvPr/>
          </p:nvSpPr>
          <p:spPr>
            <a:xfrm>
              <a:off x="1134392" y="4208972"/>
              <a:ext cx="207645" cy="396875"/>
            </a:xfrm>
            <a:custGeom>
              <a:avLst/>
              <a:gdLst/>
              <a:ahLst/>
              <a:cxnLst/>
              <a:rect l="l" t="t" r="r" b="b"/>
              <a:pathLst>
                <a:path w="207644" h="396875">
                  <a:moveTo>
                    <a:pt x="103664" y="0"/>
                  </a:moveTo>
                  <a:lnTo>
                    <a:pt x="64655" y="7590"/>
                  </a:lnTo>
                  <a:lnTo>
                    <a:pt x="30362" y="30362"/>
                  </a:lnTo>
                  <a:lnTo>
                    <a:pt x="7590" y="64655"/>
                  </a:lnTo>
                  <a:lnTo>
                    <a:pt x="0" y="103665"/>
                  </a:lnTo>
                  <a:lnTo>
                    <a:pt x="7590" y="142674"/>
                  </a:lnTo>
                  <a:lnTo>
                    <a:pt x="30362" y="176967"/>
                  </a:lnTo>
                  <a:lnTo>
                    <a:pt x="56751" y="209220"/>
                  </a:lnTo>
                  <a:lnTo>
                    <a:pt x="77276" y="247338"/>
                  </a:lnTo>
                  <a:lnTo>
                    <a:pt x="91937" y="291319"/>
                  </a:lnTo>
                  <a:lnTo>
                    <a:pt x="100733" y="341164"/>
                  </a:lnTo>
                  <a:lnTo>
                    <a:pt x="103665" y="396874"/>
                  </a:lnTo>
                  <a:lnTo>
                    <a:pt x="106597" y="341164"/>
                  </a:lnTo>
                  <a:lnTo>
                    <a:pt x="115394" y="291319"/>
                  </a:lnTo>
                  <a:lnTo>
                    <a:pt x="130054" y="247338"/>
                  </a:lnTo>
                  <a:lnTo>
                    <a:pt x="150578" y="209220"/>
                  </a:lnTo>
                  <a:lnTo>
                    <a:pt x="176967" y="176967"/>
                  </a:lnTo>
                  <a:lnTo>
                    <a:pt x="199739" y="142674"/>
                  </a:lnTo>
                  <a:lnTo>
                    <a:pt x="207330" y="103665"/>
                  </a:lnTo>
                  <a:lnTo>
                    <a:pt x="199739" y="64655"/>
                  </a:lnTo>
                  <a:lnTo>
                    <a:pt x="176967" y="30362"/>
                  </a:lnTo>
                  <a:lnTo>
                    <a:pt x="142674" y="7590"/>
                  </a:lnTo>
                  <a:lnTo>
                    <a:pt x="10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134393" y="4208972"/>
              <a:ext cx="207645" cy="396875"/>
            </a:xfrm>
            <a:custGeom>
              <a:avLst/>
              <a:gdLst/>
              <a:ahLst/>
              <a:cxnLst/>
              <a:rect l="l" t="t" r="r" b="b"/>
              <a:pathLst>
                <a:path w="207644" h="396875">
                  <a:moveTo>
                    <a:pt x="176967" y="30363"/>
                  </a:moveTo>
                  <a:lnTo>
                    <a:pt x="199739" y="64656"/>
                  </a:lnTo>
                  <a:lnTo>
                    <a:pt x="207330" y="103665"/>
                  </a:lnTo>
                  <a:lnTo>
                    <a:pt x="199739" y="142674"/>
                  </a:lnTo>
                  <a:lnTo>
                    <a:pt x="176967" y="176967"/>
                  </a:lnTo>
                  <a:lnTo>
                    <a:pt x="150579" y="209220"/>
                  </a:lnTo>
                  <a:lnTo>
                    <a:pt x="130054" y="247338"/>
                  </a:lnTo>
                  <a:lnTo>
                    <a:pt x="115394" y="291319"/>
                  </a:lnTo>
                  <a:lnTo>
                    <a:pt x="106597" y="341165"/>
                  </a:lnTo>
                  <a:lnTo>
                    <a:pt x="103665" y="396874"/>
                  </a:lnTo>
                  <a:lnTo>
                    <a:pt x="100733" y="341165"/>
                  </a:lnTo>
                  <a:lnTo>
                    <a:pt x="91937" y="291319"/>
                  </a:lnTo>
                  <a:lnTo>
                    <a:pt x="77276" y="247337"/>
                  </a:lnTo>
                  <a:lnTo>
                    <a:pt x="56751" y="209220"/>
                  </a:lnTo>
                  <a:lnTo>
                    <a:pt x="30363" y="176967"/>
                  </a:lnTo>
                  <a:lnTo>
                    <a:pt x="7590" y="142674"/>
                  </a:lnTo>
                  <a:lnTo>
                    <a:pt x="0" y="103665"/>
                  </a:lnTo>
                  <a:lnTo>
                    <a:pt x="7590" y="64655"/>
                  </a:lnTo>
                  <a:lnTo>
                    <a:pt x="30362" y="30362"/>
                  </a:lnTo>
                  <a:lnTo>
                    <a:pt x="64655" y="7590"/>
                  </a:lnTo>
                  <a:lnTo>
                    <a:pt x="103665" y="0"/>
                  </a:lnTo>
                  <a:lnTo>
                    <a:pt x="142674" y="7590"/>
                  </a:lnTo>
                  <a:lnTo>
                    <a:pt x="176967" y="30363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92425" y="4264718"/>
              <a:ext cx="95834" cy="95835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252031" y="276199"/>
              <a:ext cx="2839085" cy="4404995"/>
            </a:xfrm>
            <a:custGeom>
              <a:avLst/>
              <a:gdLst/>
              <a:ahLst/>
              <a:cxnLst/>
              <a:rect l="l" t="t" r="r" b="b"/>
              <a:pathLst>
                <a:path w="2839085" h="4404995">
                  <a:moveTo>
                    <a:pt x="2838907" y="3480917"/>
                  </a:moveTo>
                  <a:lnTo>
                    <a:pt x="2837205" y="3472027"/>
                  </a:lnTo>
                  <a:lnTo>
                    <a:pt x="2830677" y="3467595"/>
                  </a:lnTo>
                  <a:lnTo>
                    <a:pt x="2825331" y="3463975"/>
                  </a:lnTo>
                  <a:lnTo>
                    <a:pt x="2825331" y="3475482"/>
                  </a:lnTo>
                  <a:lnTo>
                    <a:pt x="2819984" y="3483368"/>
                  </a:lnTo>
                  <a:lnTo>
                    <a:pt x="2243975" y="3092767"/>
                  </a:lnTo>
                  <a:lnTo>
                    <a:pt x="2245068" y="3091396"/>
                  </a:lnTo>
                  <a:lnTo>
                    <a:pt x="2245271" y="3091129"/>
                  </a:lnTo>
                  <a:lnTo>
                    <a:pt x="2244242" y="3082137"/>
                  </a:lnTo>
                  <a:lnTo>
                    <a:pt x="2237879" y="3077108"/>
                  </a:lnTo>
                  <a:lnTo>
                    <a:pt x="2825331" y="3475482"/>
                  </a:lnTo>
                  <a:lnTo>
                    <a:pt x="2825331" y="3463975"/>
                  </a:lnTo>
                  <a:lnTo>
                    <a:pt x="2230996" y="3060928"/>
                  </a:lnTo>
                  <a:lnTo>
                    <a:pt x="2230996" y="3072434"/>
                  </a:lnTo>
                  <a:lnTo>
                    <a:pt x="2222881" y="3073374"/>
                  </a:lnTo>
                  <a:lnTo>
                    <a:pt x="2220264" y="3076676"/>
                  </a:lnTo>
                  <a:lnTo>
                    <a:pt x="2212860" y="3071647"/>
                  </a:lnTo>
                  <a:lnTo>
                    <a:pt x="1508010" y="2743644"/>
                  </a:lnTo>
                  <a:lnTo>
                    <a:pt x="1425460" y="2718282"/>
                  </a:lnTo>
                  <a:lnTo>
                    <a:pt x="1390611" y="2707563"/>
                  </a:lnTo>
                  <a:lnTo>
                    <a:pt x="221703" y="3778059"/>
                  </a:lnTo>
                  <a:lnTo>
                    <a:pt x="565061" y="4070566"/>
                  </a:lnTo>
                  <a:lnTo>
                    <a:pt x="565619" y="4072674"/>
                  </a:lnTo>
                  <a:lnTo>
                    <a:pt x="522173" y="4190568"/>
                  </a:lnTo>
                  <a:lnTo>
                    <a:pt x="518756" y="4188117"/>
                  </a:lnTo>
                  <a:lnTo>
                    <a:pt x="518756" y="4199839"/>
                  </a:lnTo>
                  <a:lnTo>
                    <a:pt x="517017" y="4204589"/>
                  </a:lnTo>
                  <a:lnTo>
                    <a:pt x="518236" y="4206024"/>
                  </a:lnTo>
                  <a:lnTo>
                    <a:pt x="515785" y="4209427"/>
                  </a:lnTo>
                  <a:lnTo>
                    <a:pt x="507314" y="4203357"/>
                  </a:lnTo>
                  <a:lnTo>
                    <a:pt x="510730" y="4194073"/>
                  </a:lnTo>
                  <a:lnTo>
                    <a:pt x="518756" y="4199839"/>
                  </a:lnTo>
                  <a:lnTo>
                    <a:pt x="518756" y="4188117"/>
                  </a:lnTo>
                  <a:lnTo>
                    <a:pt x="514146" y="4184802"/>
                  </a:lnTo>
                  <a:lnTo>
                    <a:pt x="554837" y="4074376"/>
                  </a:lnTo>
                  <a:lnTo>
                    <a:pt x="210388" y="3780929"/>
                  </a:lnTo>
                  <a:lnTo>
                    <a:pt x="209778" y="3779647"/>
                  </a:lnTo>
                  <a:lnTo>
                    <a:pt x="209727" y="3776916"/>
                  </a:lnTo>
                  <a:lnTo>
                    <a:pt x="210286" y="3775608"/>
                  </a:lnTo>
                  <a:lnTo>
                    <a:pt x="1387436" y="2697556"/>
                  </a:lnTo>
                  <a:lnTo>
                    <a:pt x="1389189" y="2697162"/>
                  </a:lnTo>
                  <a:lnTo>
                    <a:pt x="1512036" y="2735008"/>
                  </a:lnTo>
                  <a:lnTo>
                    <a:pt x="2217204" y="3063163"/>
                  </a:lnTo>
                  <a:lnTo>
                    <a:pt x="2217674" y="3063392"/>
                  </a:lnTo>
                  <a:lnTo>
                    <a:pt x="2230996" y="3072434"/>
                  </a:lnTo>
                  <a:lnTo>
                    <a:pt x="2230996" y="3060928"/>
                  </a:lnTo>
                  <a:lnTo>
                    <a:pt x="1516062" y="2726385"/>
                  </a:lnTo>
                  <a:lnTo>
                    <a:pt x="1421460" y="2697162"/>
                  </a:lnTo>
                  <a:lnTo>
                    <a:pt x="1388757" y="2687066"/>
                  </a:lnTo>
                  <a:lnTo>
                    <a:pt x="1383487" y="2688259"/>
                  </a:lnTo>
                  <a:lnTo>
                    <a:pt x="201841" y="3770426"/>
                  </a:lnTo>
                  <a:lnTo>
                    <a:pt x="200152" y="3774351"/>
                  </a:lnTo>
                  <a:lnTo>
                    <a:pt x="200304" y="3782542"/>
                  </a:lnTo>
                  <a:lnTo>
                    <a:pt x="202133" y="3786416"/>
                  </a:lnTo>
                  <a:lnTo>
                    <a:pt x="543610" y="4077322"/>
                  </a:lnTo>
                  <a:lnTo>
                    <a:pt x="506133" y="4179036"/>
                  </a:lnTo>
                  <a:lnTo>
                    <a:pt x="81343" y="3873716"/>
                  </a:lnTo>
                  <a:lnTo>
                    <a:pt x="35877" y="3822560"/>
                  </a:lnTo>
                  <a:lnTo>
                    <a:pt x="1388198" y="2581211"/>
                  </a:lnTo>
                  <a:lnTo>
                    <a:pt x="1389176" y="2579954"/>
                  </a:lnTo>
                  <a:lnTo>
                    <a:pt x="2772384" y="23114"/>
                  </a:lnTo>
                  <a:lnTo>
                    <a:pt x="2776131" y="16179"/>
                  </a:lnTo>
                  <a:lnTo>
                    <a:pt x="2773553" y="7505"/>
                  </a:lnTo>
                  <a:lnTo>
                    <a:pt x="2763990" y="2336"/>
                  </a:lnTo>
                  <a:lnTo>
                    <a:pt x="2763990" y="18592"/>
                  </a:lnTo>
                  <a:lnTo>
                    <a:pt x="1381302" y="2574493"/>
                  </a:lnTo>
                  <a:lnTo>
                    <a:pt x="1380972" y="2574912"/>
                  </a:lnTo>
                  <a:lnTo>
                    <a:pt x="22529" y="3821887"/>
                  </a:lnTo>
                  <a:lnTo>
                    <a:pt x="74917" y="3880828"/>
                  </a:lnTo>
                  <a:lnTo>
                    <a:pt x="502716" y="4188307"/>
                  </a:lnTo>
                  <a:lnTo>
                    <a:pt x="499300" y="4197591"/>
                  </a:lnTo>
                  <a:lnTo>
                    <a:pt x="68656" y="3888054"/>
                  </a:lnTo>
                  <a:lnTo>
                    <a:pt x="68389" y="3887813"/>
                  </a:lnTo>
                  <a:lnTo>
                    <a:pt x="10566" y="3822763"/>
                  </a:lnTo>
                  <a:lnTo>
                    <a:pt x="10718" y="3819804"/>
                  </a:lnTo>
                  <a:lnTo>
                    <a:pt x="1373555" y="2568791"/>
                  </a:lnTo>
                  <a:lnTo>
                    <a:pt x="2755633" y="14058"/>
                  </a:lnTo>
                  <a:lnTo>
                    <a:pt x="2763990" y="18592"/>
                  </a:lnTo>
                  <a:lnTo>
                    <a:pt x="2763990" y="2336"/>
                  </a:lnTo>
                  <a:lnTo>
                    <a:pt x="2759672" y="0"/>
                  </a:lnTo>
                  <a:lnTo>
                    <a:pt x="2750997" y="2578"/>
                  </a:lnTo>
                  <a:lnTo>
                    <a:pt x="2747251" y="9525"/>
                  </a:lnTo>
                  <a:lnTo>
                    <a:pt x="1365935" y="2562847"/>
                  </a:lnTo>
                  <a:lnTo>
                    <a:pt x="444" y="3816299"/>
                  </a:lnTo>
                  <a:lnTo>
                    <a:pt x="0" y="3825214"/>
                  </a:lnTo>
                  <a:lnTo>
                    <a:pt x="61734" y="3894671"/>
                  </a:lnTo>
                  <a:lnTo>
                    <a:pt x="62522" y="3895369"/>
                  </a:lnTo>
                  <a:lnTo>
                    <a:pt x="496747" y="4207472"/>
                  </a:lnTo>
                  <a:lnTo>
                    <a:pt x="497370" y="4210926"/>
                  </a:lnTo>
                  <a:lnTo>
                    <a:pt x="574903" y="4301388"/>
                  </a:lnTo>
                  <a:lnTo>
                    <a:pt x="545414" y="4324972"/>
                  </a:lnTo>
                  <a:lnTo>
                    <a:pt x="544385" y="4333875"/>
                  </a:lnTo>
                  <a:lnTo>
                    <a:pt x="594144" y="4397476"/>
                  </a:lnTo>
                  <a:lnTo>
                    <a:pt x="598995" y="4403687"/>
                  </a:lnTo>
                  <a:lnTo>
                    <a:pt x="607974" y="4404792"/>
                  </a:lnTo>
                  <a:lnTo>
                    <a:pt x="620407" y="4395063"/>
                  </a:lnTo>
                  <a:lnTo>
                    <a:pt x="621512" y="4386084"/>
                  </a:lnTo>
                  <a:lnTo>
                    <a:pt x="616648" y="4379874"/>
                  </a:lnTo>
                  <a:lnTo>
                    <a:pt x="609142" y="4370286"/>
                  </a:lnTo>
                  <a:lnTo>
                    <a:pt x="609142" y="4385742"/>
                  </a:lnTo>
                  <a:lnTo>
                    <a:pt x="601637" y="4391609"/>
                  </a:lnTo>
                  <a:lnTo>
                    <a:pt x="555104" y="4332122"/>
                  </a:lnTo>
                  <a:lnTo>
                    <a:pt x="555447" y="4329150"/>
                  </a:lnTo>
                  <a:lnTo>
                    <a:pt x="588543" y="4302671"/>
                  </a:lnTo>
                  <a:lnTo>
                    <a:pt x="518883" y="4221404"/>
                  </a:lnTo>
                  <a:lnTo>
                    <a:pt x="525564" y="4220311"/>
                  </a:lnTo>
                  <a:lnTo>
                    <a:pt x="527799" y="4217187"/>
                  </a:lnTo>
                  <a:lnTo>
                    <a:pt x="599821" y="4301198"/>
                  </a:lnTo>
                  <a:lnTo>
                    <a:pt x="600227" y="4302468"/>
                  </a:lnTo>
                  <a:lnTo>
                    <a:pt x="599986" y="4305046"/>
                  </a:lnTo>
                  <a:lnTo>
                    <a:pt x="599351" y="4306227"/>
                  </a:lnTo>
                  <a:lnTo>
                    <a:pt x="567118" y="4332021"/>
                  </a:lnTo>
                  <a:lnTo>
                    <a:pt x="609142" y="4385742"/>
                  </a:lnTo>
                  <a:lnTo>
                    <a:pt x="609142" y="4370286"/>
                  </a:lnTo>
                  <a:lnTo>
                    <a:pt x="580415" y="4333570"/>
                  </a:lnTo>
                  <a:lnTo>
                    <a:pt x="607314" y="4312043"/>
                  </a:lnTo>
                  <a:lnTo>
                    <a:pt x="609231" y="4308500"/>
                  </a:lnTo>
                  <a:lnTo>
                    <a:pt x="609955" y="4300791"/>
                  </a:lnTo>
                  <a:lnTo>
                    <a:pt x="608736" y="4296956"/>
                  </a:lnTo>
                  <a:lnTo>
                    <a:pt x="533527" y="4209224"/>
                  </a:lnTo>
                  <a:lnTo>
                    <a:pt x="534771" y="4207497"/>
                  </a:lnTo>
                  <a:lnTo>
                    <a:pt x="533311" y="4198569"/>
                  </a:lnTo>
                  <a:lnTo>
                    <a:pt x="530199" y="4196346"/>
                  </a:lnTo>
                  <a:lnTo>
                    <a:pt x="575932" y="4072229"/>
                  </a:lnTo>
                  <a:lnTo>
                    <a:pt x="574281" y="4065905"/>
                  </a:lnTo>
                  <a:lnTo>
                    <a:pt x="236093" y="3777805"/>
                  </a:lnTo>
                  <a:lnTo>
                    <a:pt x="1393012" y="2718282"/>
                  </a:lnTo>
                  <a:lnTo>
                    <a:pt x="1503972" y="2752267"/>
                  </a:lnTo>
                  <a:lnTo>
                    <a:pt x="2208161" y="3079966"/>
                  </a:lnTo>
                  <a:lnTo>
                    <a:pt x="2214321" y="3084157"/>
                  </a:lnTo>
                  <a:lnTo>
                    <a:pt x="2056650" y="3282975"/>
                  </a:lnTo>
                  <a:lnTo>
                    <a:pt x="2056015" y="3284016"/>
                  </a:lnTo>
                  <a:lnTo>
                    <a:pt x="2026920" y="3349498"/>
                  </a:lnTo>
                  <a:lnTo>
                    <a:pt x="2026500" y="3351161"/>
                  </a:lnTo>
                  <a:lnTo>
                    <a:pt x="2019376" y="3465258"/>
                  </a:lnTo>
                  <a:lnTo>
                    <a:pt x="2019388" y="3466033"/>
                  </a:lnTo>
                  <a:lnTo>
                    <a:pt x="2026577" y="3545103"/>
                  </a:lnTo>
                  <a:lnTo>
                    <a:pt x="2266556" y="4089235"/>
                  </a:lnTo>
                  <a:lnTo>
                    <a:pt x="2276881" y="4094657"/>
                  </a:lnTo>
                  <a:lnTo>
                    <a:pt x="2280945" y="4094416"/>
                  </a:lnTo>
                  <a:lnTo>
                    <a:pt x="2300160" y="4084802"/>
                  </a:lnTo>
                  <a:lnTo>
                    <a:pt x="2354262" y="4057751"/>
                  </a:lnTo>
                  <a:lnTo>
                    <a:pt x="2361323" y="4054221"/>
                  </a:lnTo>
                  <a:lnTo>
                    <a:pt x="2364181" y="4045648"/>
                  </a:lnTo>
                  <a:lnTo>
                    <a:pt x="2357120" y="4031526"/>
                  </a:lnTo>
                  <a:lnTo>
                    <a:pt x="2349995" y="4029164"/>
                  </a:lnTo>
                  <a:lnTo>
                    <a:pt x="2349995" y="4049230"/>
                  </a:lnTo>
                  <a:lnTo>
                    <a:pt x="2279015" y="4084726"/>
                  </a:lnTo>
                  <a:lnTo>
                    <a:pt x="2036089" y="3543719"/>
                  </a:lnTo>
                  <a:lnTo>
                    <a:pt x="2028952" y="3466033"/>
                  </a:lnTo>
                  <a:lnTo>
                    <a:pt x="2028913" y="3465258"/>
                  </a:lnTo>
                  <a:lnTo>
                    <a:pt x="2035937" y="3352889"/>
                  </a:lnTo>
                  <a:lnTo>
                    <a:pt x="2036076" y="3352330"/>
                  </a:lnTo>
                  <a:lnTo>
                    <a:pt x="2064397" y="3288614"/>
                  </a:lnTo>
                  <a:lnTo>
                    <a:pt x="2064613" y="3288271"/>
                  </a:lnTo>
                  <a:lnTo>
                    <a:pt x="2222233" y="3089516"/>
                  </a:lnTo>
                  <a:lnTo>
                    <a:pt x="2230132" y="3094875"/>
                  </a:lnTo>
                  <a:lnTo>
                    <a:pt x="2072690" y="3293402"/>
                  </a:lnTo>
                  <a:lnTo>
                    <a:pt x="2045360" y="3354908"/>
                  </a:lnTo>
                  <a:lnTo>
                    <a:pt x="2038464" y="3465258"/>
                  </a:lnTo>
                  <a:lnTo>
                    <a:pt x="2038515" y="3466033"/>
                  </a:lnTo>
                  <a:lnTo>
                    <a:pt x="2045335" y="3541052"/>
                  </a:lnTo>
                  <a:lnTo>
                    <a:pt x="2280386" y="4073398"/>
                  </a:lnTo>
                  <a:lnTo>
                    <a:pt x="2306370" y="4060406"/>
                  </a:lnTo>
                  <a:lnTo>
                    <a:pt x="2345740" y="4040721"/>
                  </a:lnTo>
                  <a:lnTo>
                    <a:pt x="2349995" y="4049230"/>
                  </a:lnTo>
                  <a:lnTo>
                    <a:pt x="2349995" y="4029164"/>
                  </a:lnTo>
                  <a:lnTo>
                    <a:pt x="2348534" y="4028668"/>
                  </a:lnTo>
                  <a:lnTo>
                    <a:pt x="2341486" y="4032199"/>
                  </a:lnTo>
                  <a:lnTo>
                    <a:pt x="2285073" y="4060406"/>
                  </a:lnTo>
                  <a:lnTo>
                    <a:pt x="2054682" y="3538639"/>
                  </a:lnTo>
                  <a:lnTo>
                    <a:pt x="2048002" y="3465258"/>
                  </a:lnTo>
                  <a:lnTo>
                    <a:pt x="2054758" y="3357207"/>
                  </a:lnTo>
                  <a:lnTo>
                    <a:pt x="2080907" y="3298367"/>
                  </a:lnTo>
                  <a:lnTo>
                    <a:pt x="2238044" y="3100247"/>
                  </a:lnTo>
                  <a:lnTo>
                    <a:pt x="2814637" y="3491255"/>
                  </a:lnTo>
                  <a:lnTo>
                    <a:pt x="2821165" y="3495675"/>
                  </a:lnTo>
                  <a:lnTo>
                    <a:pt x="2830042" y="3493973"/>
                  </a:lnTo>
                  <a:lnTo>
                    <a:pt x="2838907" y="348091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558318" y="4269301"/>
              <a:ext cx="100808" cy="84385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051981" y="3728867"/>
              <a:ext cx="101597" cy="93866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433185" y="3318964"/>
              <a:ext cx="101597" cy="93865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11514" y="4624748"/>
              <a:ext cx="159049" cy="159049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13943" y="3880103"/>
              <a:ext cx="214425" cy="214064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249680" y="3035807"/>
              <a:ext cx="214220" cy="214709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2312456" y="3360089"/>
              <a:ext cx="1439545" cy="2461895"/>
            </a:xfrm>
            <a:custGeom>
              <a:avLst/>
              <a:gdLst/>
              <a:ahLst/>
              <a:cxnLst/>
              <a:rect l="l" t="t" r="r" b="b"/>
              <a:pathLst>
                <a:path w="1439545" h="2461895">
                  <a:moveTo>
                    <a:pt x="208558" y="0"/>
                  </a:moveTo>
                  <a:lnTo>
                    <a:pt x="206552" y="133"/>
                  </a:lnTo>
                  <a:lnTo>
                    <a:pt x="174972" y="36225"/>
                  </a:lnTo>
                  <a:lnTo>
                    <a:pt x="175106" y="38230"/>
                  </a:lnTo>
                  <a:lnTo>
                    <a:pt x="177745" y="40539"/>
                  </a:lnTo>
                  <a:lnTo>
                    <a:pt x="179751" y="40406"/>
                  </a:lnTo>
                  <a:lnTo>
                    <a:pt x="211331" y="4315"/>
                  </a:lnTo>
                  <a:lnTo>
                    <a:pt x="211197" y="2308"/>
                  </a:lnTo>
                  <a:lnTo>
                    <a:pt x="208558" y="0"/>
                  </a:lnTo>
                  <a:close/>
                </a:path>
                <a:path w="1439545" h="2461895">
                  <a:moveTo>
                    <a:pt x="162562" y="52567"/>
                  </a:moveTo>
                  <a:lnTo>
                    <a:pt x="160555" y="52701"/>
                  </a:lnTo>
                  <a:lnTo>
                    <a:pt x="128976" y="88792"/>
                  </a:lnTo>
                  <a:lnTo>
                    <a:pt x="129109" y="90798"/>
                  </a:lnTo>
                  <a:lnTo>
                    <a:pt x="131749" y="93107"/>
                  </a:lnTo>
                  <a:lnTo>
                    <a:pt x="133755" y="92974"/>
                  </a:lnTo>
                  <a:lnTo>
                    <a:pt x="165334" y="56883"/>
                  </a:lnTo>
                  <a:lnTo>
                    <a:pt x="165201" y="54876"/>
                  </a:lnTo>
                  <a:lnTo>
                    <a:pt x="162562" y="52567"/>
                  </a:lnTo>
                  <a:close/>
                </a:path>
                <a:path w="1439545" h="2461895">
                  <a:moveTo>
                    <a:pt x="116565" y="105134"/>
                  </a:moveTo>
                  <a:lnTo>
                    <a:pt x="114559" y="105269"/>
                  </a:lnTo>
                  <a:lnTo>
                    <a:pt x="106057" y="114984"/>
                  </a:lnTo>
                  <a:lnTo>
                    <a:pt x="86843" y="144853"/>
                  </a:lnTo>
                  <a:lnTo>
                    <a:pt x="87270" y="146817"/>
                  </a:lnTo>
                  <a:lnTo>
                    <a:pt x="90220" y="148714"/>
                  </a:lnTo>
                  <a:lnTo>
                    <a:pt x="92185" y="148286"/>
                  </a:lnTo>
                  <a:lnTo>
                    <a:pt x="110981" y="119048"/>
                  </a:lnTo>
                  <a:lnTo>
                    <a:pt x="111221" y="118675"/>
                  </a:lnTo>
                  <a:lnTo>
                    <a:pt x="119338" y="109449"/>
                  </a:lnTo>
                  <a:lnTo>
                    <a:pt x="119204" y="107444"/>
                  </a:lnTo>
                  <a:lnTo>
                    <a:pt x="116565" y="105134"/>
                  </a:lnTo>
                  <a:close/>
                </a:path>
                <a:path w="1439545" h="2461895">
                  <a:moveTo>
                    <a:pt x="111221" y="118675"/>
                  </a:moveTo>
                  <a:lnTo>
                    <a:pt x="110939" y="119048"/>
                  </a:lnTo>
                  <a:lnTo>
                    <a:pt x="111097" y="118867"/>
                  </a:lnTo>
                  <a:lnTo>
                    <a:pt x="111221" y="118675"/>
                  </a:lnTo>
                  <a:close/>
                </a:path>
                <a:path w="1439545" h="2461895">
                  <a:moveTo>
                    <a:pt x="111097" y="118867"/>
                  </a:moveTo>
                  <a:lnTo>
                    <a:pt x="110939" y="119048"/>
                  </a:lnTo>
                  <a:lnTo>
                    <a:pt x="111097" y="118867"/>
                  </a:lnTo>
                  <a:close/>
                </a:path>
                <a:path w="1439545" h="2461895">
                  <a:moveTo>
                    <a:pt x="111266" y="118675"/>
                  </a:moveTo>
                  <a:lnTo>
                    <a:pt x="111097" y="118867"/>
                  </a:lnTo>
                  <a:lnTo>
                    <a:pt x="111266" y="118675"/>
                  </a:lnTo>
                  <a:close/>
                </a:path>
                <a:path w="1439545" h="2461895">
                  <a:moveTo>
                    <a:pt x="76969" y="162841"/>
                  </a:moveTo>
                  <a:lnTo>
                    <a:pt x="75004" y="163268"/>
                  </a:lnTo>
                  <a:lnTo>
                    <a:pt x="49071" y="203610"/>
                  </a:lnTo>
                  <a:lnTo>
                    <a:pt x="49499" y="205573"/>
                  </a:lnTo>
                  <a:lnTo>
                    <a:pt x="52449" y="207471"/>
                  </a:lnTo>
                  <a:lnTo>
                    <a:pt x="54413" y="207043"/>
                  </a:lnTo>
                  <a:lnTo>
                    <a:pt x="80346" y="166702"/>
                  </a:lnTo>
                  <a:lnTo>
                    <a:pt x="79919" y="164738"/>
                  </a:lnTo>
                  <a:lnTo>
                    <a:pt x="76969" y="162841"/>
                  </a:lnTo>
                  <a:close/>
                </a:path>
                <a:path w="1439545" h="2461895">
                  <a:moveTo>
                    <a:pt x="40704" y="222803"/>
                  </a:moveTo>
                  <a:lnTo>
                    <a:pt x="38906" y="223702"/>
                  </a:lnTo>
                  <a:lnTo>
                    <a:pt x="23740" y="269199"/>
                  </a:lnTo>
                  <a:lnTo>
                    <a:pt x="24639" y="270996"/>
                  </a:lnTo>
                  <a:lnTo>
                    <a:pt x="27966" y="272106"/>
                  </a:lnTo>
                  <a:lnTo>
                    <a:pt x="29764" y="271207"/>
                  </a:lnTo>
                  <a:lnTo>
                    <a:pt x="44930" y="225710"/>
                  </a:lnTo>
                  <a:lnTo>
                    <a:pt x="44030" y="223912"/>
                  </a:lnTo>
                  <a:lnTo>
                    <a:pt x="40704" y="222803"/>
                  </a:lnTo>
                  <a:close/>
                </a:path>
                <a:path w="1439545" h="2461895">
                  <a:moveTo>
                    <a:pt x="18615" y="289069"/>
                  </a:moveTo>
                  <a:lnTo>
                    <a:pt x="16817" y="289967"/>
                  </a:lnTo>
                  <a:lnTo>
                    <a:pt x="1652" y="335464"/>
                  </a:lnTo>
                  <a:lnTo>
                    <a:pt x="2550" y="337262"/>
                  </a:lnTo>
                  <a:lnTo>
                    <a:pt x="5877" y="338371"/>
                  </a:lnTo>
                  <a:lnTo>
                    <a:pt x="7675" y="337472"/>
                  </a:lnTo>
                  <a:lnTo>
                    <a:pt x="22840" y="291976"/>
                  </a:lnTo>
                  <a:lnTo>
                    <a:pt x="21941" y="290178"/>
                  </a:lnTo>
                  <a:lnTo>
                    <a:pt x="18615" y="289069"/>
                  </a:lnTo>
                  <a:close/>
                </a:path>
                <a:path w="1439545" h="2461895">
                  <a:moveTo>
                    <a:pt x="4822" y="356398"/>
                  </a:moveTo>
                  <a:lnTo>
                    <a:pt x="1323" y="356632"/>
                  </a:lnTo>
                  <a:lnTo>
                    <a:pt x="0" y="358145"/>
                  </a:lnTo>
                  <a:lnTo>
                    <a:pt x="3190" y="405996"/>
                  </a:lnTo>
                  <a:lnTo>
                    <a:pt x="4702" y="407319"/>
                  </a:lnTo>
                  <a:lnTo>
                    <a:pt x="8201" y="407085"/>
                  </a:lnTo>
                  <a:lnTo>
                    <a:pt x="9526" y="405573"/>
                  </a:lnTo>
                  <a:lnTo>
                    <a:pt x="6336" y="357722"/>
                  </a:lnTo>
                  <a:lnTo>
                    <a:pt x="4822" y="356398"/>
                  </a:lnTo>
                  <a:close/>
                </a:path>
                <a:path w="1439545" h="2461895">
                  <a:moveTo>
                    <a:pt x="9469" y="426093"/>
                  </a:moveTo>
                  <a:lnTo>
                    <a:pt x="5970" y="426327"/>
                  </a:lnTo>
                  <a:lnTo>
                    <a:pt x="4646" y="427840"/>
                  </a:lnTo>
                  <a:lnTo>
                    <a:pt x="6116" y="449901"/>
                  </a:lnTo>
                  <a:lnTo>
                    <a:pt x="6242" y="450982"/>
                  </a:lnTo>
                  <a:lnTo>
                    <a:pt x="15807" y="474897"/>
                  </a:lnTo>
                  <a:lnTo>
                    <a:pt x="17655" y="475688"/>
                  </a:lnTo>
                  <a:lnTo>
                    <a:pt x="20911" y="474386"/>
                  </a:lnTo>
                  <a:lnTo>
                    <a:pt x="21703" y="472539"/>
                  </a:lnTo>
                  <a:lnTo>
                    <a:pt x="12649" y="449901"/>
                  </a:lnTo>
                  <a:lnTo>
                    <a:pt x="12481" y="449901"/>
                  </a:lnTo>
                  <a:lnTo>
                    <a:pt x="12261" y="448932"/>
                  </a:lnTo>
                  <a:lnTo>
                    <a:pt x="12416" y="448932"/>
                  </a:lnTo>
                  <a:lnTo>
                    <a:pt x="10982" y="427418"/>
                  </a:lnTo>
                  <a:lnTo>
                    <a:pt x="9469" y="426093"/>
                  </a:lnTo>
                  <a:close/>
                </a:path>
                <a:path w="1439545" h="2461895">
                  <a:moveTo>
                    <a:pt x="12261" y="448932"/>
                  </a:moveTo>
                  <a:lnTo>
                    <a:pt x="12481" y="449901"/>
                  </a:lnTo>
                  <a:lnTo>
                    <a:pt x="12447" y="449397"/>
                  </a:lnTo>
                  <a:lnTo>
                    <a:pt x="12261" y="448932"/>
                  </a:lnTo>
                  <a:close/>
                </a:path>
                <a:path w="1439545" h="2461895">
                  <a:moveTo>
                    <a:pt x="12447" y="449397"/>
                  </a:moveTo>
                  <a:lnTo>
                    <a:pt x="12481" y="449901"/>
                  </a:lnTo>
                  <a:lnTo>
                    <a:pt x="12649" y="449901"/>
                  </a:lnTo>
                  <a:lnTo>
                    <a:pt x="12447" y="449397"/>
                  </a:lnTo>
                  <a:close/>
                </a:path>
                <a:path w="1439545" h="2461895">
                  <a:moveTo>
                    <a:pt x="12416" y="448932"/>
                  </a:moveTo>
                  <a:lnTo>
                    <a:pt x="12261" y="448932"/>
                  </a:lnTo>
                  <a:lnTo>
                    <a:pt x="12447" y="449397"/>
                  </a:lnTo>
                  <a:lnTo>
                    <a:pt x="12416" y="448932"/>
                  </a:lnTo>
                  <a:close/>
                </a:path>
                <a:path w="1439545" h="2461895">
                  <a:moveTo>
                    <a:pt x="27986" y="492074"/>
                  </a:moveTo>
                  <a:lnTo>
                    <a:pt x="24730" y="493375"/>
                  </a:lnTo>
                  <a:lnTo>
                    <a:pt x="23938" y="495223"/>
                  </a:lnTo>
                  <a:lnTo>
                    <a:pt x="41748" y="539751"/>
                  </a:lnTo>
                  <a:lnTo>
                    <a:pt x="43596" y="540542"/>
                  </a:lnTo>
                  <a:lnTo>
                    <a:pt x="46852" y="539240"/>
                  </a:lnTo>
                  <a:lnTo>
                    <a:pt x="47645" y="537392"/>
                  </a:lnTo>
                  <a:lnTo>
                    <a:pt x="29834" y="492865"/>
                  </a:lnTo>
                  <a:lnTo>
                    <a:pt x="27986" y="492074"/>
                  </a:lnTo>
                  <a:close/>
                </a:path>
                <a:path w="1439545" h="2461895">
                  <a:moveTo>
                    <a:pt x="53928" y="556928"/>
                  </a:moveTo>
                  <a:lnTo>
                    <a:pt x="50671" y="558231"/>
                  </a:lnTo>
                  <a:lnTo>
                    <a:pt x="49880" y="560078"/>
                  </a:lnTo>
                  <a:lnTo>
                    <a:pt x="67690" y="604605"/>
                  </a:lnTo>
                  <a:lnTo>
                    <a:pt x="69538" y="605397"/>
                  </a:lnTo>
                  <a:lnTo>
                    <a:pt x="72793" y="604094"/>
                  </a:lnTo>
                  <a:lnTo>
                    <a:pt x="73586" y="602246"/>
                  </a:lnTo>
                  <a:lnTo>
                    <a:pt x="55775" y="557720"/>
                  </a:lnTo>
                  <a:lnTo>
                    <a:pt x="53928" y="556928"/>
                  </a:lnTo>
                  <a:close/>
                </a:path>
                <a:path w="1439545" h="2461895">
                  <a:moveTo>
                    <a:pt x="79869" y="621781"/>
                  </a:moveTo>
                  <a:lnTo>
                    <a:pt x="76612" y="623084"/>
                  </a:lnTo>
                  <a:lnTo>
                    <a:pt x="75821" y="624932"/>
                  </a:lnTo>
                  <a:lnTo>
                    <a:pt x="77249" y="628500"/>
                  </a:lnTo>
                  <a:lnTo>
                    <a:pt x="96358" y="668491"/>
                  </a:lnTo>
                  <a:lnTo>
                    <a:pt x="98254" y="669160"/>
                  </a:lnTo>
                  <a:lnTo>
                    <a:pt x="101418" y="667647"/>
                  </a:lnTo>
                  <a:lnTo>
                    <a:pt x="102087" y="665751"/>
                  </a:lnTo>
                  <a:lnTo>
                    <a:pt x="83144" y="626141"/>
                  </a:lnTo>
                  <a:lnTo>
                    <a:pt x="81716" y="622574"/>
                  </a:lnTo>
                  <a:lnTo>
                    <a:pt x="79869" y="621781"/>
                  </a:lnTo>
                  <a:close/>
                </a:path>
                <a:path w="1439545" h="2461895">
                  <a:moveTo>
                    <a:pt x="109637" y="684801"/>
                  </a:moveTo>
                  <a:lnTo>
                    <a:pt x="106498" y="686363"/>
                  </a:lnTo>
                  <a:lnTo>
                    <a:pt x="105858" y="688270"/>
                  </a:lnTo>
                  <a:lnTo>
                    <a:pt x="127219" y="731207"/>
                  </a:lnTo>
                  <a:lnTo>
                    <a:pt x="129125" y="731846"/>
                  </a:lnTo>
                  <a:lnTo>
                    <a:pt x="132265" y="730284"/>
                  </a:lnTo>
                  <a:lnTo>
                    <a:pt x="132905" y="728378"/>
                  </a:lnTo>
                  <a:lnTo>
                    <a:pt x="111544" y="685441"/>
                  </a:lnTo>
                  <a:lnTo>
                    <a:pt x="109637" y="684801"/>
                  </a:lnTo>
                  <a:close/>
                </a:path>
                <a:path w="1439545" h="2461895">
                  <a:moveTo>
                    <a:pt x="140751" y="747340"/>
                  </a:moveTo>
                  <a:lnTo>
                    <a:pt x="137610" y="748902"/>
                  </a:lnTo>
                  <a:lnTo>
                    <a:pt x="136972" y="750808"/>
                  </a:lnTo>
                  <a:lnTo>
                    <a:pt x="158333" y="793744"/>
                  </a:lnTo>
                  <a:lnTo>
                    <a:pt x="160238" y="794384"/>
                  </a:lnTo>
                  <a:lnTo>
                    <a:pt x="163379" y="792822"/>
                  </a:lnTo>
                  <a:lnTo>
                    <a:pt x="164017" y="790916"/>
                  </a:lnTo>
                  <a:lnTo>
                    <a:pt x="142656" y="747979"/>
                  </a:lnTo>
                  <a:lnTo>
                    <a:pt x="140751" y="747340"/>
                  </a:lnTo>
                  <a:close/>
                </a:path>
                <a:path w="1439545" h="2461895">
                  <a:moveTo>
                    <a:pt x="171766" y="809956"/>
                  </a:moveTo>
                  <a:lnTo>
                    <a:pt x="168601" y="811469"/>
                  </a:lnTo>
                  <a:lnTo>
                    <a:pt x="167932" y="813365"/>
                  </a:lnTo>
                  <a:lnTo>
                    <a:pt x="188616" y="856632"/>
                  </a:lnTo>
                  <a:lnTo>
                    <a:pt x="190512" y="857302"/>
                  </a:lnTo>
                  <a:lnTo>
                    <a:pt x="193676" y="855789"/>
                  </a:lnTo>
                  <a:lnTo>
                    <a:pt x="194345" y="853893"/>
                  </a:lnTo>
                  <a:lnTo>
                    <a:pt x="173661" y="810625"/>
                  </a:lnTo>
                  <a:lnTo>
                    <a:pt x="171766" y="809956"/>
                  </a:lnTo>
                  <a:close/>
                </a:path>
                <a:path w="1439545" h="2461895">
                  <a:moveTo>
                    <a:pt x="202392" y="872641"/>
                  </a:moveTo>
                  <a:lnTo>
                    <a:pt x="199294" y="874285"/>
                  </a:lnTo>
                  <a:lnTo>
                    <a:pt x="198706" y="876207"/>
                  </a:lnTo>
                  <a:lnTo>
                    <a:pt x="202440" y="883241"/>
                  </a:lnTo>
                  <a:lnTo>
                    <a:pt x="212164" y="901923"/>
                  </a:lnTo>
                  <a:lnTo>
                    <a:pt x="220795" y="918725"/>
                  </a:lnTo>
                  <a:lnTo>
                    <a:pt x="222709" y="919340"/>
                  </a:lnTo>
                  <a:lnTo>
                    <a:pt x="225828" y="917737"/>
                  </a:lnTo>
                  <a:lnTo>
                    <a:pt x="226443" y="915823"/>
                  </a:lnTo>
                  <a:lnTo>
                    <a:pt x="217797" y="898992"/>
                  </a:lnTo>
                  <a:lnTo>
                    <a:pt x="208048" y="880263"/>
                  </a:lnTo>
                  <a:lnTo>
                    <a:pt x="204315" y="873230"/>
                  </a:lnTo>
                  <a:lnTo>
                    <a:pt x="202392" y="872641"/>
                  </a:lnTo>
                  <a:close/>
                </a:path>
                <a:path w="1439545" h="2461895">
                  <a:moveTo>
                    <a:pt x="234529" y="934667"/>
                  </a:moveTo>
                  <a:lnTo>
                    <a:pt x="231424" y="936297"/>
                  </a:lnTo>
                  <a:lnTo>
                    <a:pt x="230825" y="938216"/>
                  </a:lnTo>
                  <a:lnTo>
                    <a:pt x="243458" y="962308"/>
                  </a:lnTo>
                  <a:lnTo>
                    <a:pt x="253776" y="980441"/>
                  </a:lnTo>
                  <a:lnTo>
                    <a:pt x="255715" y="980973"/>
                  </a:lnTo>
                  <a:lnTo>
                    <a:pt x="258763" y="979238"/>
                  </a:lnTo>
                  <a:lnTo>
                    <a:pt x="259295" y="977299"/>
                  </a:lnTo>
                  <a:lnTo>
                    <a:pt x="249082" y="959359"/>
                  </a:lnTo>
                  <a:lnTo>
                    <a:pt x="236448" y="935267"/>
                  </a:lnTo>
                  <a:lnTo>
                    <a:pt x="234529" y="934667"/>
                  </a:lnTo>
                  <a:close/>
                </a:path>
                <a:path w="1439545" h="2461895">
                  <a:moveTo>
                    <a:pt x="269096" y="994980"/>
                  </a:moveTo>
                  <a:lnTo>
                    <a:pt x="266256" y="997037"/>
                  </a:lnTo>
                  <a:lnTo>
                    <a:pt x="265938" y="999022"/>
                  </a:lnTo>
                  <a:lnTo>
                    <a:pt x="273756" y="1009820"/>
                  </a:lnTo>
                  <a:lnTo>
                    <a:pt x="291797" y="1034270"/>
                  </a:lnTo>
                  <a:lnTo>
                    <a:pt x="294364" y="1037705"/>
                  </a:lnTo>
                  <a:lnTo>
                    <a:pt x="296353" y="1037993"/>
                  </a:lnTo>
                  <a:lnTo>
                    <a:pt x="299162" y="1035894"/>
                  </a:lnTo>
                  <a:lnTo>
                    <a:pt x="299450" y="1033904"/>
                  </a:lnTo>
                  <a:lnTo>
                    <a:pt x="296906" y="1030500"/>
                  </a:lnTo>
                  <a:lnTo>
                    <a:pt x="278899" y="1006096"/>
                  </a:lnTo>
                  <a:lnTo>
                    <a:pt x="271081" y="995297"/>
                  </a:lnTo>
                  <a:lnTo>
                    <a:pt x="269096" y="994980"/>
                  </a:lnTo>
                  <a:close/>
                </a:path>
                <a:path w="1439545" h="2461895">
                  <a:moveTo>
                    <a:pt x="310567" y="1051153"/>
                  </a:moveTo>
                  <a:lnTo>
                    <a:pt x="307756" y="1053252"/>
                  </a:lnTo>
                  <a:lnTo>
                    <a:pt x="307469" y="1055242"/>
                  </a:lnTo>
                  <a:lnTo>
                    <a:pt x="312305" y="1061714"/>
                  </a:lnTo>
                  <a:lnTo>
                    <a:pt x="336334" y="1093570"/>
                  </a:lnTo>
                  <a:lnTo>
                    <a:pt x="338325" y="1093842"/>
                  </a:lnTo>
                  <a:lnTo>
                    <a:pt x="341119" y="1091722"/>
                  </a:lnTo>
                  <a:lnTo>
                    <a:pt x="341392" y="1089731"/>
                  </a:lnTo>
                  <a:lnTo>
                    <a:pt x="317392" y="1057912"/>
                  </a:lnTo>
                  <a:lnTo>
                    <a:pt x="312555" y="1051441"/>
                  </a:lnTo>
                  <a:lnTo>
                    <a:pt x="310567" y="1051153"/>
                  </a:lnTo>
                  <a:close/>
                </a:path>
                <a:path w="1439545" h="2461895">
                  <a:moveTo>
                    <a:pt x="352637" y="1106896"/>
                  </a:moveTo>
                  <a:lnTo>
                    <a:pt x="349843" y="1109017"/>
                  </a:lnTo>
                  <a:lnTo>
                    <a:pt x="349570" y="1111008"/>
                  </a:lnTo>
                  <a:lnTo>
                    <a:pt x="378630" y="1149167"/>
                  </a:lnTo>
                  <a:lnTo>
                    <a:pt x="380622" y="1149435"/>
                  </a:lnTo>
                  <a:lnTo>
                    <a:pt x="383411" y="1147309"/>
                  </a:lnTo>
                  <a:lnTo>
                    <a:pt x="383679" y="1145316"/>
                  </a:lnTo>
                  <a:lnTo>
                    <a:pt x="354628" y="1107169"/>
                  </a:lnTo>
                  <a:lnTo>
                    <a:pt x="352637" y="1106896"/>
                  </a:lnTo>
                  <a:close/>
                </a:path>
                <a:path w="1439545" h="2461895">
                  <a:moveTo>
                    <a:pt x="394985" y="1162434"/>
                  </a:moveTo>
                  <a:lnTo>
                    <a:pt x="392201" y="1164568"/>
                  </a:lnTo>
                  <a:lnTo>
                    <a:pt x="391938" y="1166561"/>
                  </a:lnTo>
                  <a:lnTo>
                    <a:pt x="421123" y="1204615"/>
                  </a:lnTo>
                  <a:lnTo>
                    <a:pt x="423117" y="1204878"/>
                  </a:lnTo>
                  <a:lnTo>
                    <a:pt x="425899" y="1202744"/>
                  </a:lnTo>
                  <a:lnTo>
                    <a:pt x="426162" y="1200751"/>
                  </a:lnTo>
                  <a:lnTo>
                    <a:pt x="396977" y="1162697"/>
                  </a:lnTo>
                  <a:lnTo>
                    <a:pt x="394985" y="1162434"/>
                  </a:lnTo>
                  <a:close/>
                </a:path>
                <a:path w="1439545" h="2461895">
                  <a:moveTo>
                    <a:pt x="437492" y="1217861"/>
                  </a:moveTo>
                  <a:lnTo>
                    <a:pt x="434709" y="1219995"/>
                  </a:lnTo>
                  <a:lnTo>
                    <a:pt x="434446" y="1221987"/>
                  </a:lnTo>
                  <a:lnTo>
                    <a:pt x="463697" y="1259998"/>
                  </a:lnTo>
                  <a:lnTo>
                    <a:pt x="465691" y="1260257"/>
                  </a:lnTo>
                  <a:lnTo>
                    <a:pt x="468469" y="1258119"/>
                  </a:lnTo>
                  <a:lnTo>
                    <a:pt x="468729" y="1256125"/>
                  </a:lnTo>
                  <a:lnTo>
                    <a:pt x="439486" y="1218124"/>
                  </a:lnTo>
                  <a:lnTo>
                    <a:pt x="437492" y="1217861"/>
                  </a:lnTo>
                  <a:close/>
                </a:path>
                <a:path w="1439545" h="2461895">
                  <a:moveTo>
                    <a:pt x="480103" y="1273202"/>
                  </a:moveTo>
                  <a:lnTo>
                    <a:pt x="477325" y="1275344"/>
                  </a:lnTo>
                  <a:lnTo>
                    <a:pt x="477067" y="1277338"/>
                  </a:lnTo>
                  <a:lnTo>
                    <a:pt x="506366" y="1315307"/>
                  </a:lnTo>
                  <a:lnTo>
                    <a:pt x="508360" y="1315563"/>
                  </a:lnTo>
                  <a:lnTo>
                    <a:pt x="511136" y="1313420"/>
                  </a:lnTo>
                  <a:lnTo>
                    <a:pt x="511393" y="1311426"/>
                  </a:lnTo>
                  <a:lnTo>
                    <a:pt x="482097" y="1273460"/>
                  </a:lnTo>
                  <a:lnTo>
                    <a:pt x="480103" y="1273202"/>
                  </a:lnTo>
                  <a:close/>
                </a:path>
                <a:path w="1439545" h="2461895">
                  <a:moveTo>
                    <a:pt x="522778" y="1328497"/>
                  </a:moveTo>
                  <a:lnTo>
                    <a:pt x="520004" y="1330642"/>
                  </a:lnTo>
                  <a:lnTo>
                    <a:pt x="519747" y="1332636"/>
                  </a:lnTo>
                  <a:lnTo>
                    <a:pt x="549065" y="1370587"/>
                  </a:lnTo>
                  <a:lnTo>
                    <a:pt x="551059" y="1370844"/>
                  </a:lnTo>
                  <a:lnTo>
                    <a:pt x="553834" y="1368700"/>
                  </a:lnTo>
                  <a:lnTo>
                    <a:pt x="554090" y="1366706"/>
                  </a:lnTo>
                  <a:lnTo>
                    <a:pt x="524772" y="1328754"/>
                  </a:lnTo>
                  <a:lnTo>
                    <a:pt x="522778" y="1328497"/>
                  </a:lnTo>
                  <a:close/>
                </a:path>
                <a:path w="1439545" h="2461895">
                  <a:moveTo>
                    <a:pt x="565480" y="1383776"/>
                  </a:moveTo>
                  <a:lnTo>
                    <a:pt x="562703" y="1385919"/>
                  </a:lnTo>
                  <a:lnTo>
                    <a:pt x="562447" y="1387913"/>
                  </a:lnTo>
                  <a:lnTo>
                    <a:pt x="591736" y="1425883"/>
                  </a:lnTo>
                  <a:lnTo>
                    <a:pt x="593730" y="1426142"/>
                  </a:lnTo>
                  <a:lnTo>
                    <a:pt x="596508" y="1424001"/>
                  </a:lnTo>
                  <a:lnTo>
                    <a:pt x="596766" y="1422008"/>
                  </a:lnTo>
                  <a:lnTo>
                    <a:pt x="567474" y="1384033"/>
                  </a:lnTo>
                  <a:lnTo>
                    <a:pt x="565480" y="1383776"/>
                  </a:lnTo>
                  <a:close/>
                </a:path>
                <a:path w="1439545" h="2461895">
                  <a:moveTo>
                    <a:pt x="608124" y="1439104"/>
                  </a:moveTo>
                  <a:lnTo>
                    <a:pt x="605341" y="1441240"/>
                  </a:lnTo>
                  <a:lnTo>
                    <a:pt x="605080" y="1443233"/>
                  </a:lnTo>
                  <a:lnTo>
                    <a:pt x="613398" y="1454071"/>
                  </a:lnTo>
                  <a:lnTo>
                    <a:pt x="631235" y="1476169"/>
                  </a:lnTo>
                  <a:lnTo>
                    <a:pt x="635046" y="1480806"/>
                  </a:lnTo>
                  <a:lnTo>
                    <a:pt x="637047" y="1481001"/>
                  </a:lnTo>
                  <a:lnTo>
                    <a:pt x="639756" y="1478774"/>
                  </a:lnTo>
                  <a:lnTo>
                    <a:pt x="639951" y="1476773"/>
                  </a:lnTo>
                  <a:lnTo>
                    <a:pt x="636176" y="1472181"/>
                  </a:lnTo>
                  <a:lnTo>
                    <a:pt x="618435" y="1450205"/>
                  </a:lnTo>
                  <a:lnTo>
                    <a:pt x="610116" y="1439367"/>
                  </a:lnTo>
                  <a:lnTo>
                    <a:pt x="608124" y="1439104"/>
                  </a:lnTo>
                  <a:close/>
                </a:path>
                <a:path w="1439545" h="2461895">
                  <a:moveTo>
                    <a:pt x="651841" y="1493479"/>
                  </a:moveTo>
                  <a:lnTo>
                    <a:pt x="649152" y="1495731"/>
                  </a:lnTo>
                  <a:lnTo>
                    <a:pt x="648975" y="1497733"/>
                  </a:lnTo>
                  <a:lnTo>
                    <a:pt x="664330" y="1516076"/>
                  </a:lnTo>
                  <a:lnTo>
                    <a:pt x="679938" y="1534391"/>
                  </a:lnTo>
                  <a:lnTo>
                    <a:pt x="681943" y="1534551"/>
                  </a:lnTo>
                  <a:lnTo>
                    <a:pt x="684612" y="1532275"/>
                  </a:lnTo>
                  <a:lnTo>
                    <a:pt x="684772" y="1530271"/>
                  </a:lnTo>
                  <a:lnTo>
                    <a:pt x="669199" y="1511999"/>
                  </a:lnTo>
                  <a:lnTo>
                    <a:pt x="653844" y="1493657"/>
                  </a:lnTo>
                  <a:lnTo>
                    <a:pt x="651841" y="1493479"/>
                  </a:lnTo>
                  <a:close/>
                </a:path>
                <a:path w="1439545" h="2461895">
                  <a:moveTo>
                    <a:pt x="697077" y="1546642"/>
                  </a:moveTo>
                  <a:lnTo>
                    <a:pt x="694447" y="1548961"/>
                  </a:lnTo>
                  <a:lnTo>
                    <a:pt x="694321" y="1550968"/>
                  </a:lnTo>
                  <a:lnTo>
                    <a:pt x="708282" y="1566798"/>
                  </a:lnTo>
                  <a:lnTo>
                    <a:pt x="726287" y="1586763"/>
                  </a:lnTo>
                  <a:lnTo>
                    <a:pt x="728295" y="1586867"/>
                  </a:lnTo>
                  <a:lnTo>
                    <a:pt x="730898" y="1584519"/>
                  </a:lnTo>
                  <a:lnTo>
                    <a:pt x="731003" y="1582511"/>
                  </a:lnTo>
                  <a:lnTo>
                    <a:pt x="713045" y="1562599"/>
                  </a:lnTo>
                  <a:lnTo>
                    <a:pt x="699082" y="1546768"/>
                  </a:lnTo>
                  <a:lnTo>
                    <a:pt x="697077" y="1546642"/>
                  </a:lnTo>
                  <a:close/>
                </a:path>
                <a:path w="1439545" h="2461895">
                  <a:moveTo>
                    <a:pt x="743717" y="1598583"/>
                  </a:moveTo>
                  <a:lnTo>
                    <a:pt x="741141" y="1600961"/>
                  </a:lnTo>
                  <a:lnTo>
                    <a:pt x="741060" y="1602971"/>
                  </a:lnTo>
                  <a:lnTo>
                    <a:pt x="757947" y="1621261"/>
                  </a:lnTo>
                  <a:lnTo>
                    <a:pt x="773701" y="1638129"/>
                  </a:lnTo>
                  <a:lnTo>
                    <a:pt x="775710" y="1638198"/>
                  </a:lnTo>
                  <a:lnTo>
                    <a:pt x="778273" y="1635804"/>
                  </a:lnTo>
                  <a:lnTo>
                    <a:pt x="778342" y="1633795"/>
                  </a:lnTo>
                  <a:lnTo>
                    <a:pt x="762613" y="1616955"/>
                  </a:lnTo>
                  <a:lnTo>
                    <a:pt x="745726" y="1598663"/>
                  </a:lnTo>
                  <a:lnTo>
                    <a:pt x="743717" y="1598583"/>
                  </a:lnTo>
                  <a:close/>
                </a:path>
                <a:path w="1439545" h="2461895">
                  <a:moveTo>
                    <a:pt x="791259" y="1649747"/>
                  </a:moveTo>
                  <a:lnTo>
                    <a:pt x="788691" y="1652136"/>
                  </a:lnTo>
                  <a:lnTo>
                    <a:pt x="788617" y="1654144"/>
                  </a:lnTo>
                  <a:lnTo>
                    <a:pt x="799759" y="1666129"/>
                  </a:lnTo>
                  <a:lnTo>
                    <a:pt x="818517" y="1686811"/>
                  </a:lnTo>
                  <a:lnTo>
                    <a:pt x="820720" y="1689501"/>
                  </a:lnTo>
                  <a:lnTo>
                    <a:pt x="822721" y="1689698"/>
                  </a:lnTo>
                  <a:lnTo>
                    <a:pt x="825431" y="1687473"/>
                  </a:lnTo>
                  <a:lnTo>
                    <a:pt x="825628" y="1685472"/>
                  </a:lnTo>
                  <a:lnTo>
                    <a:pt x="823221" y="1682545"/>
                  </a:lnTo>
                  <a:lnTo>
                    <a:pt x="804410" y="1661806"/>
                  </a:lnTo>
                  <a:lnTo>
                    <a:pt x="793268" y="1649821"/>
                  </a:lnTo>
                  <a:lnTo>
                    <a:pt x="791259" y="1649747"/>
                  </a:lnTo>
                  <a:close/>
                </a:path>
                <a:path w="1439545" h="2461895">
                  <a:moveTo>
                    <a:pt x="837519" y="1702196"/>
                  </a:moveTo>
                  <a:lnTo>
                    <a:pt x="834809" y="1704421"/>
                  </a:lnTo>
                  <a:lnTo>
                    <a:pt x="834612" y="1706422"/>
                  </a:lnTo>
                  <a:lnTo>
                    <a:pt x="837204" y="1709580"/>
                  </a:lnTo>
                  <a:lnTo>
                    <a:pt x="852684" y="1729003"/>
                  </a:lnTo>
                  <a:lnTo>
                    <a:pt x="864252" y="1743998"/>
                  </a:lnTo>
                  <a:lnTo>
                    <a:pt x="866246" y="1744254"/>
                  </a:lnTo>
                  <a:lnTo>
                    <a:pt x="869022" y="1742113"/>
                  </a:lnTo>
                  <a:lnTo>
                    <a:pt x="869279" y="1740119"/>
                  </a:lnTo>
                  <a:lnTo>
                    <a:pt x="857650" y="1725044"/>
                  </a:lnTo>
                  <a:lnTo>
                    <a:pt x="842112" y="1705551"/>
                  </a:lnTo>
                  <a:lnTo>
                    <a:pt x="839520" y="1702393"/>
                  </a:lnTo>
                  <a:lnTo>
                    <a:pt x="837519" y="1702196"/>
                  </a:lnTo>
                  <a:close/>
                </a:path>
                <a:path w="1439545" h="2461895">
                  <a:moveTo>
                    <a:pt x="880479" y="1757392"/>
                  </a:moveTo>
                  <a:lnTo>
                    <a:pt x="877644" y="1759458"/>
                  </a:lnTo>
                  <a:lnTo>
                    <a:pt x="877332" y="1761444"/>
                  </a:lnTo>
                  <a:lnTo>
                    <a:pt x="905601" y="1800194"/>
                  </a:lnTo>
                  <a:lnTo>
                    <a:pt x="907587" y="1800500"/>
                  </a:lnTo>
                  <a:lnTo>
                    <a:pt x="910417" y="1798429"/>
                  </a:lnTo>
                  <a:lnTo>
                    <a:pt x="910724" y="1796441"/>
                  </a:lnTo>
                  <a:lnTo>
                    <a:pt x="882465" y="1757705"/>
                  </a:lnTo>
                  <a:lnTo>
                    <a:pt x="880479" y="1757392"/>
                  </a:lnTo>
                  <a:close/>
                </a:path>
                <a:path w="1439545" h="2461895">
                  <a:moveTo>
                    <a:pt x="921793" y="1813685"/>
                  </a:moveTo>
                  <a:lnTo>
                    <a:pt x="918985" y="1815787"/>
                  </a:lnTo>
                  <a:lnTo>
                    <a:pt x="918698" y="1817777"/>
                  </a:lnTo>
                  <a:lnTo>
                    <a:pt x="920803" y="1820588"/>
                  </a:lnTo>
                  <a:lnTo>
                    <a:pt x="926307" y="1828237"/>
                  </a:lnTo>
                  <a:lnTo>
                    <a:pt x="932455" y="1837307"/>
                  </a:lnTo>
                  <a:lnTo>
                    <a:pt x="939171" y="1847621"/>
                  </a:lnTo>
                  <a:lnTo>
                    <a:pt x="945328" y="1857345"/>
                  </a:lnTo>
                  <a:lnTo>
                    <a:pt x="947289" y="1857786"/>
                  </a:lnTo>
                  <a:lnTo>
                    <a:pt x="950252" y="1855910"/>
                  </a:lnTo>
                  <a:lnTo>
                    <a:pt x="950692" y="1853948"/>
                  </a:lnTo>
                  <a:lnTo>
                    <a:pt x="944492" y="1844156"/>
                  </a:lnTo>
                  <a:lnTo>
                    <a:pt x="937712" y="1833744"/>
                  </a:lnTo>
                  <a:lnTo>
                    <a:pt x="931461" y="1824527"/>
                  </a:lnTo>
                  <a:lnTo>
                    <a:pt x="925887" y="1816783"/>
                  </a:lnTo>
                  <a:lnTo>
                    <a:pt x="923782" y="1813972"/>
                  </a:lnTo>
                  <a:lnTo>
                    <a:pt x="921793" y="1813685"/>
                  </a:lnTo>
                  <a:close/>
                </a:path>
                <a:path w="1439545" h="2461895">
                  <a:moveTo>
                    <a:pt x="960259" y="1872146"/>
                  </a:moveTo>
                  <a:lnTo>
                    <a:pt x="957273" y="1873985"/>
                  </a:lnTo>
                  <a:lnTo>
                    <a:pt x="956809" y="1875941"/>
                  </a:lnTo>
                  <a:lnTo>
                    <a:pt x="961579" y="1883686"/>
                  </a:lnTo>
                  <a:lnTo>
                    <a:pt x="981627" y="1916934"/>
                  </a:lnTo>
                  <a:lnTo>
                    <a:pt x="983578" y="1917420"/>
                  </a:lnTo>
                  <a:lnTo>
                    <a:pt x="986584" y="1915614"/>
                  </a:lnTo>
                  <a:lnTo>
                    <a:pt x="987071" y="1913665"/>
                  </a:lnTo>
                  <a:lnTo>
                    <a:pt x="966986" y="1880356"/>
                  </a:lnTo>
                  <a:lnTo>
                    <a:pt x="962215" y="1872611"/>
                  </a:lnTo>
                  <a:lnTo>
                    <a:pt x="960259" y="1872146"/>
                  </a:lnTo>
                  <a:close/>
                </a:path>
                <a:path w="1439545" h="2461895">
                  <a:moveTo>
                    <a:pt x="996386" y="1931941"/>
                  </a:moveTo>
                  <a:lnTo>
                    <a:pt x="993386" y="1933760"/>
                  </a:lnTo>
                  <a:lnTo>
                    <a:pt x="992907" y="1935712"/>
                  </a:lnTo>
                  <a:lnTo>
                    <a:pt x="1006527" y="1958176"/>
                  </a:lnTo>
                  <a:lnTo>
                    <a:pt x="1012764" y="1968257"/>
                  </a:lnTo>
                  <a:lnTo>
                    <a:pt x="1018065" y="1976615"/>
                  </a:lnTo>
                  <a:lnTo>
                    <a:pt x="1020027" y="1977053"/>
                  </a:lnTo>
                  <a:lnTo>
                    <a:pt x="1022988" y="1975175"/>
                  </a:lnTo>
                  <a:lnTo>
                    <a:pt x="1023428" y="1973212"/>
                  </a:lnTo>
                  <a:lnTo>
                    <a:pt x="1018164" y="1964917"/>
                  </a:lnTo>
                  <a:lnTo>
                    <a:pt x="1011956" y="1954884"/>
                  </a:lnTo>
                  <a:lnTo>
                    <a:pt x="998338" y="1932420"/>
                  </a:lnTo>
                  <a:lnTo>
                    <a:pt x="996386" y="1931941"/>
                  </a:lnTo>
                  <a:close/>
                </a:path>
                <a:path w="1439545" h="2461895">
                  <a:moveTo>
                    <a:pt x="1033414" y="1991241"/>
                  </a:moveTo>
                  <a:lnTo>
                    <a:pt x="1030328" y="1992906"/>
                  </a:lnTo>
                  <a:lnTo>
                    <a:pt x="1029751" y="1994833"/>
                  </a:lnTo>
                  <a:lnTo>
                    <a:pt x="1033689" y="2002134"/>
                  </a:lnTo>
                  <a:lnTo>
                    <a:pt x="1041179" y="2016606"/>
                  </a:lnTo>
                  <a:lnTo>
                    <a:pt x="1049340" y="2032836"/>
                  </a:lnTo>
                  <a:lnTo>
                    <a:pt x="1051584" y="2037396"/>
                  </a:lnTo>
                  <a:lnTo>
                    <a:pt x="1053487" y="2038042"/>
                  </a:lnTo>
                  <a:lnTo>
                    <a:pt x="1056633" y="2036494"/>
                  </a:lnTo>
                  <a:lnTo>
                    <a:pt x="1057281" y="2034590"/>
                  </a:lnTo>
                  <a:lnTo>
                    <a:pt x="1055013" y="2029984"/>
                  </a:lnTo>
                  <a:lnTo>
                    <a:pt x="1046817" y="2013687"/>
                  </a:lnTo>
                  <a:lnTo>
                    <a:pt x="1039277" y="1999120"/>
                  </a:lnTo>
                  <a:lnTo>
                    <a:pt x="1035339" y="1991818"/>
                  </a:lnTo>
                  <a:lnTo>
                    <a:pt x="1033414" y="1991241"/>
                  </a:lnTo>
                  <a:close/>
                </a:path>
                <a:path w="1439545" h="2461895">
                  <a:moveTo>
                    <a:pt x="1065006" y="2053623"/>
                  </a:moveTo>
                  <a:lnTo>
                    <a:pt x="1061846" y="2055143"/>
                  </a:lnTo>
                  <a:lnTo>
                    <a:pt x="1061182" y="2057040"/>
                  </a:lnTo>
                  <a:lnTo>
                    <a:pt x="1076534" y="2088937"/>
                  </a:lnTo>
                  <a:lnTo>
                    <a:pt x="1081881" y="2100273"/>
                  </a:lnTo>
                  <a:lnTo>
                    <a:pt x="1083773" y="2100953"/>
                  </a:lnTo>
                  <a:lnTo>
                    <a:pt x="1086944" y="2099456"/>
                  </a:lnTo>
                  <a:lnTo>
                    <a:pt x="1087624" y="2097565"/>
                  </a:lnTo>
                  <a:lnTo>
                    <a:pt x="1082255" y="2086184"/>
                  </a:lnTo>
                  <a:lnTo>
                    <a:pt x="1066904" y="2054287"/>
                  </a:lnTo>
                  <a:lnTo>
                    <a:pt x="1065006" y="2053623"/>
                  </a:lnTo>
                  <a:close/>
                </a:path>
                <a:path w="1439545" h="2461895">
                  <a:moveTo>
                    <a:pt x="1095071" y="2116686"/>
                  </a:moveTo>
                  <a:lnTo>
                    <a:pt x="1091900" y="2118182"/>
                  </a:lnTo>
                  <a:lnTo>
                    <a:pt x="1091220" y="2120074"/>
                  </a:lnTo>
                  <a:lnTo>
                    <a:pt x="1095607" y="2129373"/>
                  </a:lnTo>
                  <a:lnTo>
                    <a:pt x="1111511" y="2163509"/>
                  </a:lnTo>
                  <a:lnTo>
                    <a:pt x="1113401" y="2164198"/>
                  </a:lnTo>
                  <a:lnTo>
                    <a:pt x="1116580" y="2162717"/>
                  </a:lnTo>
                  <a:lnTo>
                    <a:pt x="1117268" y="2160828"/>
                  </a:lnTo>
                  <a:lnTo>
                    <a:pt x="1101350" y="2126664"/>
                  </a:lnTo>
                  <a:lnTo>
                    <a:pt x="1096963" y="2117365"/>
                  </a:lnTo>
                  <a:lnTo>
                    <a:pt x="1095071" y="2116686"/>
                  </a:lnTo>
                  <a:close/>
                </a:path>
                <a:path w="1439545" h="2461895">
                  <a:moveTo>
                    <a:pt x="1124598" y="2180000"/>
                  </a:moveTo>
                  <a:lnTo>
                    <a:pt x="1121416" y="2181475"/>
                  </a:lnTo>
                  <a:lnTo>
                    <a:pt x="1120724" y="2183362"/>
                  </a:lnTo>
                  <a:lnTo>
                    <a:pt x="1140853" y="2226889"/>
                  </a:lnTo>
                  <a:lnTo>
                    <a:pt x="1142740" y="2227582"/>
                  </a:lnTo>
                  <a:lnTo>
                    <a:pt x="1145923" y="2226109"/>
                  </a:lnTo>
                  <a:lnTo>
                    <a:pt x="1146616" y="2224222"/>
                  </a:lnTo>
                  <a:lnTo>
                    <a:pt x="1126486" y="2180694"/>
                  </a:lnTo>
                  <a:lnTo>
                    <a:pt x="1124598" y="2180000"/>
                  </a:lnTo>
                  <a:close/>
                </a:path>
                <a:path w="1439545" h="2461895">
                  <a:moveTo>
                    <a:pt x="1153938" y="2243388"/>
                  </a:moveTo>
                  <a:lnTo>
                    <a:pt x="1150758" y="2244866"/>
                  </a:lnTo>
                  <a:lnTo>
                    <a:pt x="1150068" y="2246754"/>
                  </a:lnTo>
                  <a:lnTo>
                    <a:pt x="1156953" y="2261467"/>
                  </a:lnTo>
                  <a:lnTo>
                    <a:pt x="1159934" y="2266635"/>
                  </a:lnTo>
                  <a:lnTo>
                    <a:pt x="1164214" y="2272320"/>
                  </a:lnTo>
                  <a:lnTo>
                    <a:pt x="1175876" y="2284480"/>
                  </a:lnTo>
                  <a:lnTo>
                    <a:pt x="1178229" y="2286533"/>
                  </a:lnTo>
                  <a:lnTo>
                    <a:pt x="1180233" y="2286387"/>
                  </a:lnTo>
                  <a:lnTo>
                    <a:pt x="1182527" y="2283734"/>
                  </a:lnTo>
                  <a:lnTo>
                    <a:pt x="1182382" y="2281729"/>
                  </a:lnTo>
                  <a:lnTo>
                    <a:pt x="1180453" y="2280079"/>
                  </a:lnTo>
                  <a:lnTo>
                    <a:pt x="1169273" y="2268484"/>
                  </a:lnTo>
                  <a:lnTo>
                    <a:pt x="1165428" y="2263452"/>
                  </a:lnTo>
                  <a:lnTo>
                    <a:pt x="1162702" y="2258770"/>
                  </a:lnTo>
                  <a:lnTo>
                    <a:pt x="1155827" y="2244078"/>
                  </a:lnTo>
                  <a:lnTo>
                    <a:pt x="1153938" y="2243388"/>
                  </a:lnTo>
                  <a:close/>
                </a:path>
                <a:path w="1439545" h="2461895">
                  <a:moveTo>
                    <a:pt x="1198967" y="2295740"/>
                  </a:moveTo>
                  <a:lnTo>
                    <a:pt x="1196973" y="2295996"/>
                  </a:lnTo>
                  <a:lnTo>
                    <a:pt x="1194831" y="2298773"/>
                  </a:lnTo>
                  <a:lnTo>
                    <a:pt x="1195087" y="2300766"/>
                  </a:lnTo>
                  <a:lnTo>
                    <a:pt x="1209902" y="2312203"/>
                  </a:lnTo>
                  <a:lnTo>
                    <a:pt x="1230911" y="2327240"/>
                  </a:lnTo>
                  <a:lnTo>
                    <a:pt x="1233888" y="2329262"/>
                  </a:lnTo>
                  <a:lnTo>
                    <a:pt x="1235863" y="2328884"/>
                  </a:lnTo>
                  <a:lnTo>
                    <a:pt x="1237833" y="2325983"/>
                  </a:lnTo>
                  <a:lnTo>
                    <a:pt x="1237454" y="2324008"/>
                  </a:lnTo>
                  <a:lnTo>
                    <a:pt x="1234607" y="2322076"/>
                  </a:lnTo>
                  <a:lnTo>
                    <a:pt x="1213783" y="2307176"/>
                  </a:lnTo>
                  <a:lnTo>
                    <a:pt x="1198967" y="2295740"/>
                  </a:lnTo>
                  <a:close/>
                </a:path>
                <a:path w="1439545" h="2461895">
                  <a:moveTo>
                    <a:pt x="1255570" y="2336304"/>
                  </a:moveTo>
                  <a:lnTo>
                    <a:pt x="1253595" y="2336681"/>
                  </a:lnTo>
                  <a:lnTo>
                    <a:pt x="1251625" y="2339582"/>
                  </a:lnTo>
                  <a:lnTo>
                    <a:pt x="1252002" y="2341557"/>
                  </a:lnTo>
                  <a:lnTo>
                    <a:pt x="1253453" y="2342542"/>
                  </a:lnTo>
                  <a:lnTo>
                    <a:pt x="1277661" y="2358375"/>
                  </a:lnTo>
                  <a:lnTo>
                    <a:pt x="1292313" y="2367705"/>
                  </a:lnTo>
                  <a:lnTo>
                    <a:pt x="1294276" y="2367270"/>
                  </a:lnTo>
                  <a:lnTo>
                    <a:pt x="1296160" y="2364312"/>
                  </a:lnTo>
                  <a:lnTo>
                    <a:pt x="1295725" y="2362349"/>
                  </a:lnTo>
                  <a:lnTo>
                    <a:pt x="1281135" y="2353060"/>
                  </a:lnTo>
                  <a:lnTo>
                    <a:pt x="1257020" y="2337288"/>
                  </a:lnTo>
                  <a:lnTo>
                    <a:pt x="1255570" y="2336304"/>
                  </a:lnTo>
                  <a:close/>
                </a:path>
                <a:path w="1439545" h="2461895">
                  <a:moveTo>
                    <a:pt x="1314213" y="2374029"/>
                  </a:moveTo>
                  <a:lnTo>
                    <a:pt x="1312254" y="2374479"/>
                  </a:lnTo>
                  <a:lnTo>
                    <a:pt x="1310392" y="2377452"/>
                  </a:lnTo>
                  <a:lnTo>
                    <a:pt x="1310843" y="2379411"/>
                  </a:lnTo>
                  <a:lnTo>
                    <a:pt x="1351560" y="2404770"/>
                  </a:lnTo>
                  <a:lnTo>
                    <a:pt x="1353519" y="2404312"/>
                  </a:lnTo>
                  <a:lnTo>
                    <a:pt x="1355368" y="2401332"/>
                  </a:lnTo>
                  <a:lnTo>
                    <a:pt x="1354910" y="2399375"/>
                  </a:lnTo>
                  <a:lnTo>
                    <a:pt x="1314213" y="2374029"/>
                  </a:lnTo>
                  <a:close/>
                </a:path>
                <a:path w="1439545" h="2461895">
                  <a:moveTo>
                    <a:pt x="1373527" y="2410928"/>
                  </a:moveTo>
                  <a:lnTo>
                    <a:pt x="1371566" y="2411375"/>
                  </a:lnTo>
                  <a:lnTo>
                    <a:pt x="1369701" y="2414345"/>
                  </a:lnTo>
                  <a:lnTo>
                    <a:pt x="1370149" y="2416305"/>
                  </a:lnTo>
                  <a:lnTo>
                    <a:pt x="1391074" y="2429451"/>
                  </a:lnTo>
                  <a:lnTo>
                    <a:pt x="1407800" y="2440255"/>
                  </a:lnTo>
                  <a:lnTo>
                    <a:pt x="1410449" y="2442068"/>
                  </a:lnTo>
                  <a:lnTo>
                    <a:pt x="1412425" y="2441697"/>
                  </a:lnTo>
                  <a:lnTo>
                    <a:pt x="1414404" y="2438801"/>
                  </a:lnTo>
                  <a:lnTo>
                    <a:pt x="1414033" y="2436826"/>
                  </a:lnTo>
                  <a:lnTo>
                    <a:pt x="1411245" y="2434921"/>
                  </a:lnTo>
                  <a:lnTo>
                    <a:pt x="1394452" y="2424075"/>
                  </a:lnTo>
                  <a:lnTo>
                    <a:pt x="1373527" y="2410928"/>
                  </a:lnTo>
                  <a:close/>
                </a:path>
                <a:path w="1439545" h="2461895">
                  <a:moveTo>
                    <a:pt x="1439473" y="2458064"/>
                  </a:moveTo>
                  <a:lnTo>
                    <a:pt x="1431899" y="2458064"/>
                  </a:lnTo>
                  <a:lnTo>
                    <a:pt x="1432285" y="2458513"/>
                  </a:lnTo>
                  <a:lnTo>
                    <a:pt x="1434336" y="2461496"/>
                  </a:lnTo>
                  <a:lnTo>
                    <a:pt x="1436317" y="2461833"/>
                  </a:lnTo>
                  <a:lnTo>
                    <a:pt x="1439177" y="2459803"/>
                  </a:lnTo>
                  <a:lnTo>
                    <a:pt x="1439473" y="2458064"/>
                  </a:lnTo>
                  <a:close/>
                </a:path>
                <a:path w="1439545" h="2461895">
                  <a:moveTo>
                    <a:pt x="1432069" y="2458303"/>
                  </a:moveTo>
                  <a:lnTo>
                    <a:pt x="1432218" y="2458513"/>
                  </a:lnTo>
                  <a:lnTo>
                    <a:pt x="1432069" y="2458303"/>
                  </a:lnTo>
                  <a:close/>
                </a:path>
                <a:path w="1439545" h="2461895">
                  <a:moveTo>
                    <a:pt x="1431899" y="2458064"/>
                  </a:moveTo>
                  <a:lnTo>
                    <a:pt x="1432069" y="2458303"/>
                  </a:lnTo>
                  <a:lnTo>
                    <a:pt x="1432285" y="2458513"/>
                  </a:lnTo>
                  <a:lnTo>
                    <a:pt x="1431899" y="2458064"/>
                  </a:lnTo>
                  <a:close/>
                </a:path>
                <a:path w="1439545" h="2461895">
                  <a:moveTo>
                    <a:pt x="1432038" y="2449729"/>
                  </a:moveTo>
                  <a:lnTo>
                    <a:pt x="1430037" y="2449932"/>
                  </a:lnTo>
                  <a:lnTo>
                    <a:pt x="1427822" y="2452651"/>
                  </a:lnTo>
                  <a:lnTo>
                    <a:pt x="1428026" y="2454651"/>
                  </a:lnTo>
                  <a:lnTo>
                    <a:pt x="1429759" y="2456064"/>
                  </a:lnTo>
                  <a:lnTo>
                    <a:pt x="1432069" y="2458303"/>
                  </a:lnTo>
                  <a:lnTo>
                    <a:pt x="1431899" y="2458064"/>
                  </a:lnTo>
                  <a:lnTo>
                    <a:pt x="1439473" y="2458064"/>
                  </a:lnTo>
                  <a:lnTo>
                    <a:pt x="1439514" y="2457820"/>
                  </a:lnTo>
                  <a:lnTo>
                    <a:pt x="1437078" y="2454389"/>
                  </a:lnTo>
                  <a:lnTo>
                    <a:pt x="1436834" y="2454077"/>
                  </a:lnTo>
                  <a:lnTo>
                    <a:pt x="1433771" y="2451141"/>
                  </a:lnTo>
                  <a:lnTo>
                    <a:pt x="1432038" y="24497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255397" y="1609127"/>
              <a:ext cx="2851785" cy="2758440"/>
            </a:xfrm>
            <a:custGeom>
              <a:avLst/>
              <a:gdLst/>
              <a:ahLst/>
              <a:cxnLst/>
              <a:rect l="l" t="t" r="r" b="b"/>
              <a:pathLst>
                <a:path w="2851785" h="2758440">
                  <a:moveTo>
                    <a:pt x="2851264" y="2209990"/>
                  </a:moveTo>
                  <a:lnTo>
                    <a:pt x="2847886" y="2200859"/>
                  </a:lnTo>
                  <a:lnTo>
                    <a:pt x="2841028" y="2193455"/>
                  </a:lnTo>
                  <a:lnTo>
                    <a:pt x="2831846" y="2189302"/>
                  </a:lnTo>
                  <a:lnTo>
                    <a:pt x="2822105" y="2189010"/>
                  </a:lnTo>
                  <a:lnTo>
                    <a:pt x="2814358" y="2191867"/>
                  </a:lnTo>
                  <a:lnTo>
                    <a:pt x="2268880" y="1799386"/>
                  </a:lnTo>
                  <a:lnTo>
                    <a:pt x="2267356" y="1798294"/>
                  </a:lnTo>
                  <a:lnTo>
                    <a:pt x="2241702" y="1779828"/>
                  </a:lnTo>
                  <a:lnTo>
                    <a:pt x="2241067" y="1779473"/>
                  </a:lnTo>
                  <a:lnTo>
                    <a:pt x="1459966" y="1423174"/>
                  </a:lnTo>
                  <a:lnTo>
                    <a:pt x="1430451" y="1409725"/>
                  </a:lnTo>
                  <a:lnTo>
                    <a:pt x="2169896" y="50558"/>
                  </a:lnTo>
                  <a:lnTo>
                    <a:pt x="2169972" y="50419"/>
                  </a:lnTo>
                  <a:lnTo>
                    <a:pt x="2178189" y="49644"/>
                  </a:lnTo>
                  <a:lnTo>
                    <a:pt x="2186825" y="45148"/>
                  </a:lnTo>
                  <a:lnTo>
                    <a:pt x="2193302" y="37414"/>
                  </a:lnTo>
                  <a:lnTo>
                    <a:pt x="2196274" y="27774"/>
                  </a:lnTo>
                  <a:lnTo>
                    <a:pt x="2195538" y="19964"/>
                  </a:lnTo>
                  <a:lnTo>
                    <a:pt x="2195360" y="18084"/>
                  </a:lnTo>
                  <a:lnTo>
                    <a:pt x="2190864" y="9448"/>
                  </a:lnTo>
                  <a:lnTo>
                    <a:pt x="2183130" y="2971"/>
                  </a:lnTo>
                  <a:lnTo>
                    <a:pt x="2173490" y="0"/>
                  </a:lnTo>
                  <a:lnTo>
                    <a:pt x="2163800" y="914"/>
                  </a:lnTo>
                  <a:lnTo>
                    <a:pt x="2155164" y="5410"/>
                  </a:lnTo>
                  <a:lnTo>
                    <a:pt x="2148687" y="13144"/>
                  </a:lnTo>
                  <a:lnTo>
                    <a:pt x="2145715" y="22783"/>
                  </a:lnTo>
                  <a:lnTo>
                    <a:pt x="2146643" y="32473"/>
                  </a:lnTo>
                  <a:lnTo>
                    <a:pt x="2150440" y="39801"/>
                  </a:lnTo>
                  <a:lnTo>
                    <a:pt x="1406144" y="1407883"/>
                  </a:lnTo>
                  <a:lnTo>
                    <a:pt x="15633" y="2647086"/>
                  </a:lnTo>
                  <a:lnTo>
                    <a:pt x="14287" y="2650109"/>
                  </a:lnTo>
                  <a:lnTo>
                    <a:pt x="14287" y="2709900"/>
                  </a:lnTo>
                  <a:lnTo>
                    <a:pt x="7442" y="2714523"/>
                  </a:lnTo>
                  <a:lnTo>
                    <a:pt x="1993" y="2722588"/>
                  </a:lnTo>
                  <a:lnTo>
                    <a:pt x="0" y="2732481"/>
                  </a:lnTo>
                  <a:lnTo>
                    <a:pt x="1993" y="2742361"/>
                  </a:lnTo>
                  <a:lnTo>
                    <a:pt x="7442" y="2750439"/>
                  </a:lnTo>
                  <a:lnTo>
                    <a:pt x="15506" y="2755887"/>
                  </a:lnTo>
                  <a:lnTo>
                    <a:pt x="25400" y="2757881"/>
                  </a:lnTo>
                  <a:lnTo>
                    <a:pt x="35280" y="2755887"/>
                  </a:lnTo>
                  <a:lnTo>
                    <a:pt x="43357" y="2750439"/>
                  </a:lnTo>
                  <a:lnTo>
                    <a:pt x="47967" y="2743593"/>
                  </a:lnTo>
                  <a:lnTo>
                    <a:pt x="48806" y="2742361"/>
                  </a:lnTo>
                  <a:lnTo>
                    <a:pt x="50800" y="2732481"/>
                  </a:lnTo>
                  <a:lnTo>
                    <a:pt x="48806" y="2722588"/>
                  </a:lnTo>
                  <a:lnTo>
                    <a:pt x="43357" y="2714523"/>
                  </a:lnTo>
                  <a:lnTo>
                    <a:pt x="36512" y="2709900"/>
                  </a:lnTo>
                  <a:lnTo>
                    <a:pt x="36512" y="2707081"/>
                  </a:lnTo>
                  <a:lnTo>
                    <a:pt x="36512" y="2661577"/>
                  </a:lnTo>
                  <a:lnTo>
                    <a:pt x="36512" y="2658262"/>
                  </a:lnTo>
                  <a:lnTo>
                    <a:pt x="42100" y="2653271"/>
                  </a:lnTo>
                  <a:lnTo>
                    <a:pt x="1416977" y="1428000"/>
                  </a:lnTo>
                  <a:lnTo>
                    <a:pt x="2230196" y="1798929"/>
                  </a:lnTo>
                  <a:lnTo>
                    <a:pt x="2801378" y="2209914"/>
                  </a:lnTo>
                  <a:lnTo>
                    <a:pt x="2801429" y="2208441"/>
                  </a:lnTo>
                  <a:lnTo>
                    <a:pt x="2801467" y="2209990"/>
                  </a:lnTo>
                  <a:lnTo>
                    <a:pt x="2801124" y="2218169"/>
                  </a:lnTo>
                  <a:lnTo>
                    <a:pt x="2804503" y="2227300"/>
                  </a:lnTo>
                  <a:lnTo>
                    <a:pt x="2811361" y="2234692"/>
                  </a:lnTo>
                  <a:lnTo>
                    <a:pt x="2820555" y="2238845"/>
                  </a:lnTo>
                  <a:lnTo>
                    <a:pt x="2830284" y="2239149"/>
                  </a:lnTo>
                  <a:lnTo>
                    <a:pt x="2839415" y="2235771"/>
                  </a:lnTo>
                  <a:lnTo>
                    <a:pt x="2846819" y="2228913"/>
                  </a:lnTo>
                  <a:lnTo>
                    <a:pt x="2847822" y="2226678"/>
                  </a:lnTo>
                  <a:lnTo>
                    <a:pt x="2850972" y="2219718"/>
                  </a:lnTo>
                  <a:lnTo>
                    <a:pt x="2851264" y="2209990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0" y="0"/>
              <a:ext cx="3995928" cy="1304544"/>
            </a:xfrm>
            <a:prstGeom prst="rect">
              <a:avLst/>
            </a:prstGeom>
          </p:spPr>
        </p:pic>
      </p:grpSp>
      <p:sp>
        <p:nvSpPr>
          <p:cNvPr id="127" name="object 127"/>
          <p:cNvSpPr txBox="1"/>
          <p:nvPr/>
        </p:nvSpPr>
        <p:spPr>
          <a:xfrm>
            <a:off x="813826" y="393191"/>
            <a:ext cx="49218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85" dirty="0">
                <a:latin typeface="Trebuchet MS"/>
                <a:cs typeface="Trebuchet MS"/>
              </a:rPr>
              <a:t>СИТУАЦИОННЫЙ</a:t>
            </a:r>
            <a:r>
              <a:rPr sz="1100" b="1" spc="-50" dirty="0">
                <a:latin typeface="Trebuchet MS"/>
                <a:cs typeface="Trebuchet MS"/>
              </a:rPr>
              <a:t> </a:t>
            </a:r>
            <a:r>
              <a:rPr sz="1100" b="1" spc="80" dirty="0">
                <a:latin typeface="Trebuchet MS"/>
                <a:cs typeface="Trebuchet MS"/>
              </a:rPr>
              <a:t>ПЛАН</a:t>
            </a:r>
            <a:r>
              <a:rPr sz="1100" b="1" spc="-55" dirty="0">
                <a:latin typeface="Trebuchet MS"/>
                <a:cs typeface="Trebuchet MS"/>
              </a:rPr>
              <a:t> </a:t>
            </a:r>
            <a:r>
              <a:rPr sz="1100" b="1" spc="80" dirty="0">
                <a:latin typeface="Trebuchet MS"/>
                <a:cs typeface="Trebuchet MS"/>
              </a:rPr>
              <a:t>ПЛОЩАДКИ</a:t>
            </a:r>
            <a:r>
              <a:rPr sz="1100" b="1" spc="-45" dirty="0">
                <a:latin typeface="Trebuchet MS"/>
                <a:cs typeface="Trebuchet MS"/>
              </a:rPr>
              <a:t> </a:t>
            </a:r>
            <a:r>
              <a:rPr sz="1100" b="1" spc="35" dirty="0">
                <a:latin typeface="Trebuchet MS"/>
                <a:cs typeface="Trebuchet MS"/>
              </a:rPr>
              <a:t>ТРК</a:t>
            </a:r>
            <a:r>
              <a:rPr sz="1100" b="1" spc="-55" dirty="0">
                <a:latin typeface="Trebuchet MS"/>
                <a:cs typeface="Trebuchet MS"/>
              </a:rPr>
              <a:t> </a:t>
            </a:r>
            <a:r>
              <a:rPr sz="1100" b="1" spc="75" dirty="0">
                <a:latin typeface="Trebuchet MS"/>
                <a:cs typeface="Trebuchet MS"/>
              </a:rPr>
              <a:t>«ЗЕЛЕНОВСКИЕ</a:t>
            </a:r>
            <a:r>
              <a:rPr sz="1100" b="1" spc="-50" dirty="0">
                <a:latin typeface="Trebuchet MS"/>
                <a:cs typeface="Trebuchet MS"/>
              </a:rPr>
              <a:t> </a:t>
            </a:r>
            <a:r>
              <a:rPr sz="1100" b="1" spc="75" dirty="0">
                <a:latin typeface="Trebuchet MS"/>
                <a:cs typeface="Trebuchet MS"/>
              </a:rPr>
              <a:t>ОЗЕРКИ»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128" name="object 128"/>
          <p:cNvGrpSpPr/>
          <p:nvPr/>
        </p:nvGrpSpPr>
        <p:grpSpPr>
          <a:xfrm>
            <a:off x="0" y="333635"/>
            <a:ext cx="3733165" cy="3594100"/>
            <a:chOff x="0" y="333635"/>
            <a:chExt cx="3733165" cy="3594100"/>
          </a:xfrm>
        </p:grpSpPr>
        <p:sp>
          <p:nvSpPr>
            <p:cNvPr id="129" name="object 129"/>
            <p:cNvSpPr/>
            <p:nvPr/>
          </p:nvSpPr>
          <p:spPr>
            <a:xfrm>
              <a:off x="0" y="333635"/>
              <a:ext cx="634365" cy="316865"/>
            </a:xfrm>
            <a:custGeom>
              <a:avLst/>
              <a:gdLst/>
              <a:ahLst/>
              <a:cxnLst/>
              <a:rect l="l" t="t" r="r" b="b"/>
              <a:pathLst>
                <a:path w="634365" h="316865">
                  <a:moveTo>
                    <a:pt x="633992" y="0"/>
                  </a:moveTo>
                  <a:lnTo>
                    <a:pt x="0" y="0"/>
                  </a:lnTo>
                  <a:lnTo>
                    <a:pt x="0" y="316847"/>
                  </a:lnTo>
                  <a:lnTo>
                    <a:pt x="633992" y="316847"/>
                  </a:lnTo>
                  <a:lnTo>
                    <a:pt x="453719" y="158423"/>
                  </a:lnTo>
                  <a:lnTo>
                    <a:pt x="633992" y="0"/>
                  </a:lnTo>
                  <a:close/>
                </a:path>
              </a:pathLst>
            </a:custGeom>
            <a:solidFill>
              <a:srgbClr val="A5C3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70208" y="420089"/>
              <a:ext cx="210982" cy="143940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545079" y="893063"/>
              <a:ext cx="210455" cy="209430"/>
            </a:xfrm>
            <a:prstGeom prst="rect">
              <a:avLst/>
            </a:prstGeom>
          </p:spPr>
        </p:pic>
        <p:sp>
          <p:nvSpPr>
            <p:cNvPr id="132" name="object 132"/>
            <p:cNvSpPr/>
            <p:nvPr/>
          </p:nvSpPr>
          <p:spPr>
            <a:xfrm>
              <a:off x="1759692" y="1645104"/>
              <a:ext cx="1973580" cy="2282825"/>
            </a:xfrm>
            <a:custGeom>
              <a:avLst/>
              <a:gdLst/>
              <a:ahLst/>
              <a:cxnLst/>
              <a:rect l="l" t="t" r="r" b="b"/>
              <a:pathLst>
                <a:path w="1973579" h="2282825">
                  <a:moveTo>
                    <a:pt x="1923528" y="2252904"/>
                  </a:moveTo>
                  <a:lnTo>
                    <a:pt x="1952169" y="2282399"/>
                  </a:lnTo>
                  <a:lnTo>
                    <a:pt x="1961333" y="2279107"/>
                  </a:lnTo>
                  <a:lnTo>
                    <a:pt x="1968789" y="2272315"/>
                  </a:lnTo>
                  <a:lnTo>
                    <a:pt x="1969914" y="2269886"/>
                  </a:lnTo>
                  <a:lnTo>
                    <a:pt x="1946683" y="2269886"/>
                  </a:lnTo>
                  <a:lnTo>
                    <a:pt x="1923528" y="2252904"/>
                  </a:lnTo>
                  <a:close/>
                </a:path>
                <a:path w="1973579" h="2282825">
                  <a:moveTo>
                    <a:pt x="1936670" y="2234982"/>
                  </a:moveTo>
                  <a:lnTo>
                    <a:pt x="1935280" y="2235481"/>
                  </a:lnTo>
                  <a:lnTo>
                    <a:pt x="1927824" y="2242273"/>
                  </a:lnTo>
                  <a:lnTo>
                    <a:pt x="1923587" y="2251427"/>
                  </a:lnTo>
                  <a:lnTo>
                    <a:pt x="1923528" y="2252904"/>
                  </a:lnTo>
                  <a:lnTo>
                    <a:pt x="1946683" y="2269886"/>
                  </a:lnTo>
                  <a:lnTo>
                    <a:pt x="1953638" y="2268815"/>
                  </a:lnTo>
                  <a:lnTo>
                    <a:pt x="1960897" y="2258917"/>
                  </a:lnTo>
                  <a:lnTo>
                    <a:pt x="1959827" y="2251963"/>
                  </a:lnTo>
                  <a:lnTo>
                    <a:pt x="1936670" y="2234982"/>
                  </a:lnTo>
                  <a:close/>
                </a:path>
                <a:path w="1973579" h="2282825">
                  <a:moveTo>
                    <a:pt x="1944444" y="2232190"/>
                  </a:moveTo>
                  <a:lnTo>
                    <a:pt x="1936670" y="2234982"/>
                  </a:lnTo>
                  <a:lnTo>
                    <a:pt x="1959827" y="2251963"/>
                  </a:lnTo>
                  <a:lnTo>
                    <a:pt x="1960897" y="2258917"/>
                  </a:lnTo>
                  <a:lnTo>
                    <a:pt x="1953638" y="2268815"/>
                  </a:lnTo>
                  <a:lnTo>
                    <a:pt x="1946683" y="2269886"/>
                  </a:lnTo>
                  <a:lnTo>
                    <a:pt x="1969914" y="2269886"/>
                  </a:lnTo>
                  <a:lnTo>
                    <a:pt x="1973026" y="2263162"/>
                  </a:lnTo>
                  <a:lnTo>
                    <a:pt x="1973411" y="2253433"/>
                  </a:lnTo>
                  <a:lnTo>
                    <a:pt x="1970120" y="2244269"/>
                  </a:lnTo>
                  <a:lnTo>
                    <a:pt x="1963327" y="2236812"/>
                  </a:lnTo>
                  <a:lnTo>
                    <a:pt x="1954174" y="2232575"/>
                  </a:lnTo>
                  <a:lnTo>
                    <a:pt x="1944444" y="2232190"/>
                  </a:lnTo>
                  <a:close/>
                </a:path>
                <a:path w="1973579" h="2282825">
                  <a:moveTo>
                    <a:pt x="1618700" y="2029363"/>
                  </a:moveTo>
                  <a:lnTo>
                    <a:pt x="1923528" y="2252904"/>
                  </a:lnTo>
                  <a:lnTo>
                    <a:pt x="1923587" y="2251427"/>
                  </a:lnTo>
                  <a:lnTo>
                    <a:pt x="1927824" y="2242273"/>
                  </a:lnTo>
                  <a:lnTo>
                    <a:pt x="1935280" y="2235481"/>
                  </a:lnTo>
                  <a:lnTo>
                    <a:pt x="1936670" y="2234982"/>
                  </a:lnTo>
                  <a:lnTo>
                    <a:pt x="1656944" y="2029849"/>
                  </a:lnTo>
                  <a:lnTo>
                    <a:pt x="1619793" y="2029849"/>
                  </a:lnTo>
                  <a:lnTo>
                    <a:pt x="1618700" y="2029363"/>
                  </a:lnTo>
                  <a:close/>
                </a:path>
                <a:path w="1973579" h="2282825">
                  <a:moveTo>
                    <a:pt x="733058" y="1633314"/>
                  </a:moveTo>
                  <a:lnTo>
                    <a:pt x="1384444" y="2096522"/>
                  </a:lnTo>
                  <a:lnTo>
                    <a:pt x="1390111" y="2096249"/>
                  </a:lnTo>
                  <a:lnTo>
                    <a:pt x="1413362" y="2076098"/>
                  </a:lnTo>
                  <a:lnTo>
                    <a:pt x="1379429" y="2076098"/>
                  </a:lnTo>
                  <a:lnTo>
                    <a:pt x="1386029" y="2070377"/>
                  </a:lnTo>
                  <a:lnTo>
                    <a:pt x="771996" y="1633731"/>
                  </a:lnTo>
                  <a:lnTo>
                    <a:pt x="733936" y="1633731"/>
                  </a:lnTo>
                  <a:lnTo>
                    <a:pt x="733058" y="1633314"/>
                  </a:lnTo>
                  <a:close/>
                </a:path>
                <a:path w="1973579" h="2282825">
                  <a:moveTo>
                    <a:pt x="1386029" y="2070377"/>
                  </a:moveTo>
                  <a:lnTo>
                    <a:pt x="1379429" y="2076098"/>
                  </a:lnTo>
                  <a:lnTo>
                    <a:pt x="1393146" y="2075439"/>
                  </a:lnTo>
                  <a:lnTo>
                    <a:pt x="1386029" y="2070377"/>
                  </a:lnTo>
                  <a:close/>
                </a:path>
                <a:path w="1973579" h="2282825">
                  <a:moveTo>
                    <a:pt x="1561062" y="1979782"/>
                  </a:moveTo>
                  <a:lnTo>
                    <a:pt x="1492032" y="1979782"/>
                  </a:lnTo>
                  <a:lnTo>
                    <a:pt x="1489449" y="1980746"/>
                  </a:lnTo>
                  <a:lnTo>
                    <a:pt x="1386029" y="2070377"/>
                  </a:lnTo>
                  <a:lnTo>
                    <a:pt x="1393146" y="2075439"/>
                  </a:lnTo>
                  <a:lnTo>
                    <a:pt x="1379429" y="2076098"/>
                  </a:lnTo>
                  <a:lnTo>
                    <a:pt x="1413362" y="2076098"/>
                  </a:lnTo>
                  <a:lnTo>
                    <a:pt x="1498851" y="2002007"/>
                  </a:lnTo>
                  <a:lnTo>
                    <a:pt x="1494707" y="2002007"/>
                  </a:lnTo>
                  <a:lnTo>
                    <a:pt x="1501984" y="1999292"/>
                  </a:lnTo>
                  <a:lnTo>
                    <a:pt x="1605761" y="1999292"/>
                  </a:lnTo>
                  <a:lnTo>
                    <a:pt x="1562599" y="1980109"/>
                  </a:lnTo>
                  <a:lnTo>
                    <a:pt x="1561062" y="1979782"/>
                  </a:lnTo>
                  <a:close/>
                </a:path>
                <a:path w="1973579" h="2282825">
                  <a:moveTo>
                    <a:pt x="1617734" y="2028656"/>
                  </a:moveTo>
                  <a:lnTo>
                    <a:pt x="1618700" y="2029363"/>
                  </a:lnTo>
                  <a:lnTo>
                    <a:pt x="1619793" y="2029849"/>
                  </a:lnTo>
                  <a:lnTo>
                    <a:pt x="1617734" y="2028656"/>
                  </a:lnTo>
                  <a:close/>
                </a:path>
                <a:path w="1973579" h="2282825">
                  <a:moveTo>
                    <a:pt x="1655316" y="2028656"/>
                  </a:moveTo>
                  <a:lnTo>
                    <a:pt x="1617734" y="2028656"/>
                  </a:lnTo>
                  <a:lnTo>
                    <a:pt x="1619793" y="2029849"/>
                  </a:lnTo>
                  <a:lnTo>
                    <a:pt x="1656944" y="2029849"/>
                  </a:lnTo>
                  <a:lnTo>
                    <a:pt x="1655316" y="2028656"/>
                  </a:lnTo>
                  <a:close/>
                </a:path>
                <a:path w="1973579" h="2282825">
                  <a:moveTo>
                    <a:pt x="1554993" y="2001050"/>
                  </a:moveTo>
                  <a:lnTo>
                    <a:pt x="1618700" y="2029363"/>
                  </a:lnTo>
                  <a:lnTo>
                    <a:pt x="1617734" y="2028656"/>
                  </a:lnTo>
                  <a:lnTo>
                    <a:pt x="1655316" y="2028656"/>
                  </a:lnTo>
                  <a:lnTo>
                    <a:pt x="1630236" y="2010263"/>
                  </a:lnTo>
                  <a:lnTo>
                    <a:pt x="1629547" y="2009863"/>
                  </a:lnTo>
                  <a:lnTo>
                    <a:pt x="1611870" y="2002007"/>
                  </a:lnTo>
                  <a:lnTo>
                    <a:pt x="1559506" y="2002007"/>
                  </a:lnTo>
                  <a:lnTo>
                    <a:pt x="1554993" y="2001050"/>
                  </a:lnTo>
                  <a:close/>
                </a:path>
                <a:path w="1973579" h="2282825">
                  <a:moveTo>
                    <a:pt x="1501984" y="1999292"/>
                  </a:moveTo>
                  <a:lnTo>
                    <a:pt x="1494707" y="2002007"/>
                  </a:lnTo>
                  <a:lnTo>
                    <a:pt x="1498851" y="2002007"/>
                  </a:lnTo>
                  <a:lnTo>
                    <a:pt x="1501984" y="1999292"/>
                  </a:lnTo>
                  <a:close/>
                </a:path>
                <a:path w="1973579" h="2282825">
                  <a:moveTo>
                    <a:pt x="1605761" y="1999292"/>
                  </a:moveTo>
                  <a:lnTo>
                    <a:pt x="1501984" y="1999292"/>
                  </a:lnTo>
                  <a:lnTo>
                    <a:pt x="1498851" y="2002007"/>
                  </a:lnTo>
                  <a:lnTo>
                    <a:pt x="1557147" y="2002007"/>
                  </a:lnTo>
                  <a:lnTo>
                    <a:pt x="1554993" y="2001050"/>
                  </a:lnTo>
                  <a:lnTo>
                    <a:pt x="1609716" y="2001050"/>
                  </a:lnTo>
                  <a:lnTo>
                    <a:pt x="1605761" y="1999292"/>
                  </a:lnTo>
                  <a:close/>
                </a:path>
                <a:path w="1973579" h="2282825">
                  <a:moveTo>
                    <a:pt x="1609716" y="2001050"/>
                  </a:moveTo>
                  <a:lnTo>
                    <a:pt x="1554993" y="2001050"/>
                  </a:lnTo>
                  <a:lnTo>
                    <a:pt x="1559506" y="2002007"/>
                  </a:lnTo>
                  <a:lnTo>
                    <a:pt x="1611870" y="2002007"/>
                  </a:lnTo>
                  <a:lnTo>
                    <a:pt x="1609716" y="2001050"/>
                  </a:lnTo>
                  <a:close/>
                </a:path>
                <a:path w="1973579" h="2282825">
                  <a:moveTo>
                    <a:pt x="732266" y="1632751"/>
                  </a:moveTo>
                  <a:lnTo>
                    <a:pt x="733058" y="1633314"/>
                  </a:lnTo>
                  <a:lnTo>
                    <a:pt x="733936" y="1633731"/>
                  </a:lnTo>
                  <a:lnTo>
                    <a:pt x="732266" y="1632751"/>
                  </a:lnTo>
                  <a:close/>
                </a:path>
                <a:path w="1973579" h="2282825">
                  <a:moveTo>
                    <a:pt x="770617" y="1632751"/>
                  </a:moveTo>
                  <a:lnTo>
                    <a:pt x="732266" y="1632751"/>
                  </a:lnTo>
                  <a:lnTo>
                    <a:pt x="733936" y="1633731"/>
                  </a:lnTo>
                  <a:lnTo>
                    <a:pt x="771996" y="1633731"/>
                  </a:lnTo>
                  <a:lnTo>
                    <a:pt x="770617" y="1632751"/>
                  </a:lnTo>
                  <a:close/>
                </a:path>
                <a:path w="1973579" h="2282825">
                  <a:moveTo>
                    <a:pt x="667824" y="39914"/>
                  </a:moveTo>
                  <a:lnTo>
                    <a:pt x="662081" y="50590"/>
                  </a:lnTo>
                  <a:lnTo>
                    <a:pt x="279" y="1275511"/>
                  </a:lnTo>
                  <a:lnTo>
                    <a:pt x="0" y="1278665"/>
                  </a:lnTo>
                  <a:lnTo>
                    <a:pt x="1896" y="1284448"/>
                  </a:lnTo>
                  <a:lnTo>
                    <a:pt x="3987" y="1286826"/>
                  </a:lnTo>
                  <a:lnTo>
                    <a:pt x="733058" y="1633314"/>
                  </a:lnTo>
                  <a:lnTo>
                    <a:pt x="732266" y="1632751"/>
                  </a:lnTo>
                  <a:lnTo>
                    <a:pt x="770617" y="1632751"/>
                  </a:lnTo>
                  <a:lnTo>
                    <a:pt x="744620" y="1614263"/>
                  </a:lnTo>
                  <a:lnTo>
                    <a:pt x="744061" y="1613936"/>
                  </a:lnTo>
                  <a:lnTo>
                    <a:pt x="48472" y="1283359"/>
                  </a:lnTo>
                  <a:lnTo>
                    <a:pt x="21294" y="1283359"/>
                  </a:lnTo>
                  <a:lnTo>
                    <a:pt x="16276" y="1268058"/>
                  </a:lnTo>
                  <a:lnTo>
                    <a:pt x="29524" y="1268058"/>
                  </a:lnTo>
                  <a:lnTo>
                    <a:pt x="687318" y="50590"/>
                  </a:lnTo>
                  <a:lnTo>
                    <a:pt x="685926" y="50590"/>
                  </a:lnTo>
                  <a:lnTo>
                    <a:pt x="676273" y="47664"/>
                  </a:lnTo>
                  <a:lnTo>
                    <a:pt x="668512" y="41222"/>
                  </a:lnTo>
                  <a:lnTo>
                    <a:pt x="667824" y="39914"/>
                  </a:lnTo>
                  <a:close/>
                </a:path>
                <a:path w="1973579" h="2282825">
                  <a:moveTo>
                    <a:pt x="16276" y="1268058"/>
                  </a:moveTo>
                  <a:lnTo>
                    <a:pt x="21294" y="1283359"/>
                  </a:lnTo>
                  <a:lnTo>
                    <a:pt x="26827" y="1273072"/>
                  </a:lnTo>
                  <a:lnTo>
                    <a:pt x="16276" y="1268058"/>
                  </a:lnTo>
                  <a:close/>
                </a:path>
                <a:path w="1973579" h="2282825">
                  <a:moveTo>
                    <a:pt x="26827" y="1273072"/>
                  </a:moveTo>
                  <a:lnTo>
                    <a:pt x="21294" y="1283359"/>
                  </a:lnTo>
                  <a:lnTo>
                    <a:pt x="48472" y="1283359"/>
                  </a:lnTo>
                  <a:lnTo>
                    <a:pt x="26827" y="1273072"/>
                  </a:lnTo>
                  <a:close/>
                </a:path>
                <a:path w="1973579" h="2282825">
                  <a:moveTo>
                    <a:pt x="29524" y="1268058"/>
                  </a:moveTo>
                  <a:lnTo>
                    <a:pt x="16276" y="1268058"/>
                  </a:lnTo>
                  <a:lnTo>
                    <a:pt x="26827" y="1273072"/>
                  </a:lnTo>
                  <a:lnTo>
                    <a:pt x="29524" y="1268058"/>
                  </a:lnTo>
                  <a:close/>
                </a:path>
                <a:path w="1973579" h="2282825">
                  <a:moveTo>
                    <a:pt x="688166" y="12600"/>
                  </a:moveTo>
                  <a:lnTo>
                    <a:pt x="681427" y="14626"/>
                  </a:lnTo>
                  <a:lnTo>
                    <a:pt x="667824" y="39914"/>
                  </a:lnTo>
                  <a:lnTo>
                    <a:pt x="668512" y="41222"/>
                  </a:lnTo>
                  <a:lnTo>
                    <a:pt x="676273" y="47664"/>
                  </a:lnTo>
                  <a:lnTo>
                    <a:pt x="685926" y="50590"/>
                  </a:lnTo>
                  <a:lnTo>
                    <a:pt x="687397" y="50443"/>
                  </a:lnTo>
                  <a:lnTo>
                    <a:pt x="701000" y="25154"/>
                  </a:lnTo>
                  <a:lnTo>
                    <a:pt x="698976" y="18416"/>
                  </a:lnTo>
                  <a:lnTo>
                    <a:pt x="688166" y="12600"/>
                  </a:lnTo>
                  <a:close/>
                </a:path>
                <a:path w="1973579" h="2282825">
                  <a:moveTo>
                    <a:pt x="687397" y="50443"/>
                  </a:moveTo>
                  <a:lnTo>
                    <a:pt x="685926" y="50590"/>
                  </a:lnTo>
                  <a:lnTo>
                    <a:pt x="687318" y="50590"/>
                  </a:lnTo>
                  <a:lnTo>
                    <a:pt x="687397" y="50443"/>
                  </a:lnTo>
                  <a:close/>
                </a:path>
                <a:path w="1973579" h="2282825">
                  <a:moveTo>
                    <a:pt x="709801" y="12600"/>
                  </a:moveTo>
                  <a:lnTo>
                    <a:pt x="688166" y="12600"/>
                  </a:lnTo>
                  <a:lnTo>
                    <a:pt x="698976" y="18416"/>
                  </a:lnTo>
                  <a:lnTo>
                    <a:pt x="701000" y="25154"/>
                  </a:lnTo>
                  <a:lnTo>
                    <a:pt x="687397" y="50443"/>
                  </a:lnTo>
                  <a:lnTo>
                    <a:pt x="695615" y="49621"/>
                  </a:lnTo>
                  <a:lnTo>
                    <a:pt x="704234" y="45089"/>
                  </a:lnTo>
                  <a:lnTo>
                    <a:pt x="710675" y="37327"/>
                  </a:lnTo>
                  <a:lnTo>
                    <a:pt x="713601" y="27675"/>
                  </a:lnTo>
                  <a:lnTo>
                    <a:pt x="712632" y="17986"/>
                  </a:lnTo>
                  <a:lnTo>
                    <a:pt x="709801" y="12600"/>
                  </a:lnTo>
                  <a:close/>
                </a:path>
                <a:path w="1973579" h="2282825">
                  <a:moveTo>
                    <a:pt x="690687" y="0"/>
                  </a:moveTo>
                  <a:lnTo>
                    <a:pt x="680998" y="969"/>
                  </a:lnTo>
                  <a:lnTo>
                    <a:pt x="672379" y="5500"/>
                  </a:lnTo>
                  <a:lnTo>
                    <a:pt x="665938" y="13262"/>
                  </a:lnTo>
                  <a:lnTo>
                    <a:pt x="663012" y="22915"/>
                  </a:lnTo>
                  <a:lnTo>
                    <a:pt x="663981" y="32604"/>
                  </a:lnTo>
                  <a:lnTo>
                    <a:pt x="667824" y="39914"/>
                  </a:lnTo>
                  <a:lnTo>
                    <a:pt x="681427" y="14626"/>
                  </a:lnTo>
                  <a:lnTo>
                    <a:pt x="688166" y="12600"/>
                  </a:lnTo>
                  <a:lnTo>
                    <a:pt x="709801" y="12600"/>
                  </a:lnTo>
                  <a:lnTo>
                    <a:pt x="708101" y="9367"/>
                  </a:lnTo>
                  <a:lnTo>
                    <a:pt x="700340" y="2926"/>
                  </a:lnTo>
                  <a:lnTo>
                    <a:pt x="690687" y="0"/>
                  </a:lnTo>
                  <a:close/>
                </a:path>
              </a:pathLst>
            </a:custGeom>
            <a:solidFill>
              <a:srgbClr val="9FF9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3" name="object 133"/>
          <p:cNvSpPr txBox="1"/>
          <p:nvPr/>
        </p:nvSpPr>
        <p:spPr>
          <a:xfrm>
            <a:off x="2003060" y="3260852"/>
            <a:ext cx="659765" cy="41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600" b="1" spc="-25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sz="600" b="1" spc="-15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sz="6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</a:t>
            </a:r>
            <a:r>
              <a:rPr sz="600" b="1" spc="5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600" b="1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900" b="1" spc="-37" baseline="-37037" dirty="0">
                <a:solidFill>
                  <a:srgbClr val="E79F68"/>
                </a:solidFill>
                <a:latin typeface="Trebuchet MS"/>
                <a:cs typeface="Trebuchet MS"/>
              </a:rPr>
              <a:t>2</a:t>
            </a:r>
            <a:r>
              <a:rPr sz="900" b="1" spc="-22" baseline="-37037" dirty="0">
                <a:solidFill>
                  <a:srgbClr val="E79F68"/>
                </a:solidFill>
                <a:latin typeface="Trebuchet MS"/>
                <a:cs typeface="Trebuchet MS"/>
              </a:rPr>
              <a:t>,</a:t>
            </a:r>
            <a:r>
              <a:rPr sz="900" b="1" spc="15" baseline="-37037" dirty="0">
                <a:solidFill>
                  <a:srgbClr val="E79F68"/>
                </a:solidFill>
                <a:latin typeface="Trebuchet MS"/>
                <a:cs typeface="Trebuchet MS"/>
              </a:rPr>
              <a:t>2</a:t>
            </a:r>
            <a:r>
              <a:rPr sz="900" b="1" spc="-89" baseline="-37037" dirty="0">
                <a:solidFill>
                  <a:srgbClr val="E79F68"/>
                </a:solidFill>
                <a:latin typeface="Trebuchet MS"/>
                <a:cs typeface="Trebuchet MS"/>
              </a:rPr>
              <a:t> </a:t>
            </a:r>
            <a:r>
              <a:rPr sz="900" b="1" spc="7" baseline="-37037" dirty="0">
                <a:solidFill>
                  <a:srgbClr val="E79F68"/>
                </a:solidFill>
                <a:latin typeface="Trebuchet MS"/>
                <a:cs typeface="Trebuchet MS"/>
              </a:rPr>
              <a:t>Г</a:t>
            </a:r>
            <a:r>
              <a:rPr sz="900" b="1" spc="22" baseline="-37037" dirty="0">
                <a:solidFill>
                  <a:srgbClr val="E79F68"/>
                </a:solidFill>
                <a:latin typeface="Trebuchet MS"/>
                <a:cs typeface="Trebuchet MS"/>
              </a:rPr>
              <a:t>а</a:t>
            </a:r>
            <a:endParaRPr sz="900" baseline="-37037">
              <a:latin typeface="Trebuchet MS"/>
              <a:cs typeface="Trebuchet MS"/>
            </a:endParaRPr>
          </a:p>
          <a:p>
            <a:pPr marL="198120">
              <a:lnSpc>
                <a:spcPct val="100000"/>
              </a:lnSpc>
              <a:spcBef>
                <a:spcPts val="740"/>
              </a:spcBef>
            </a:pPr>
            <a:r>
              <a:rPr sz="600" b="1" spc="-15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600" b="1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600" b="1" spc="35" dirty="0">
                <a:solidFill>
                  <a:srgbClr val="FFFFFF"/>
                </a:solidFill>
                <a:latin typeface="Trebuchet MS"/>
                <a:cs typeface="Trebuchet MS"/>
              </a:rPr>
              <a:t>8</a:t>
            </a:r>
            <a:r>
              <a:rPr sz="6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  <a:p>
            <a:pPr marL="436880">
              <a:lnSpc>
                <a:spcPct val="100000"/>
              </a:lnSpc>
              <a:spcBef>
                <a:spcPts val="195"/>
              </a:spcBef>
            </a:pPr>
            <a:r>
              <a:rPr sz="600" b="1" spc="-35" dirty="0">
                <a:solidFill>
                  <a:srgbClr val="E79F68"/>
                </a:solidFill>
                <a:latin typeface="Trebuchet MS"/>
                <a:cs typeface="Trebuchet MS"/>
              </a:rPr>
              <a:t>1</a:t>
            </a:r>
            <a:r>
              <a:rPr sz="600" b="1" spc="-30" dirty="0">
                <a:solidFill>
                  <a:srgbClr val="E79F68"/>
                </a:solidFill>
                <a:latin typeface="Trebuchet MS"/>
                <a:cs typeface="Trebuchet MS"/>
              </a:rPr>
              <a:t>2</a:t>
            </a:r>
            <a:r>
              <a:rPr sz="600" b="1" spc="-60" dirty="0">
                <a:solidFill>
                  <a:srgbClr val="E79F68"/>
                </a:solidFill>
                <a:latin typeface="Trebuchet MS"/>
                <a:cs typeface="Trebuchet MS"/>
              </a:rPr>
              <a:t> </a:t>
            </a:r>
            <a:r>
              <a:rPr sz="600" b="1" spc="5" dirty="0">
                <a:solidFill>
                  <a:srgbClr val="E79F68"/>
                </a:solidFill>
                <a:latin typeface="Trebuchet MS"/>
                <a:cs typeface="Trebuchet MS"/>
              </a:rPr>
              <a:t>Г</a:t>
            </a:r>
            <a:r>
              <a:rPr sz="600" b="1" spc="15" dirty="0">
                <a:solidFill>
                  <a:srgbClr val="E79F68"/>
                </a:solidFill>
                <a:latin typeface="Trebuchet MS"/>
                <a:cs typeface="Trebuchet MS"/>
              </a:rPr>
              <a:t>а</a:t>
            </a:r>
            <a:endParaRPr sz="600">
              <a:latin typeface="Trebuchet MS"/>
              <a:cs typeface="Trebuchet MS"/>
            </a:endParaRPr>
          </a:p>
        </p:txBody>
      </p:sp>
      <p:pic>
        <p:nvPicPr>
          <p:cNvPr id="134" name="object 134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666908" y="5468895"/>
            <a:ext cx="90684" cy="906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</TotalTime>
  <Words>181</Words>
  <Application>Microsoft Office PowerPoint</Application>
  <PresentationFormat>Лист A4 (210x297 мм)</PresentationFormat>
  <Paragraphs>73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8" baseType="lpstr">
      <vt:lpstr>Arial</vt:lpstr>
      <vt:lpstr>Arial MT</vt:lpstr>
      <vt:lpstr>Calibri</vt:lpstr>
      <vt:lpstr>Times New Roman</vt:lpstr>
      <vt:lpstr>Trebuchet MS</vt:lpstr>
      <vt:lpstr>Office Theme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Масенкова Инна</cp:lastModifiedBy>
  <cp:revision>4</cp:revision>
  <dcterms:created xsi:type="dcterms:W3CDTF">2022-07-08T03:33:22Z</dcterms:created>
  <dcterms:modified xsi:type="dcterms:W3CDTF">2022-08-18T21:29:37Z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2022-05-30T00:00:00Z</vt:filetime>
  </property>
  <property fmtid="{D5CDD505-2E9C-101B-9397-08002B2CF9AE}" pid="3" name="LastSaved">
    <vt:filetime>2022-07-08T00:00:00Z</vt:filetime>
  </property>
</Properties>
</file>