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  <p:sldId id="264" r:id="rId3"/>
  </p:sldIdLst>
  <p:sldSz cx="9906000" cy="6858000" type="A4"/>
  <p:notesSz cx="9906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41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1037" y="1474723"/>
            <a:ext cx="7563924" cy="2123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1037" y="1474723"/>
            <a:ext cx="7563924" cy="2123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image" Target="../media/image13.jpg"/><Relationship Id="rId21" Type="http://schemas.openxmlformats.org/officeDocument/2006/relationships/image" Target="../media/image31.png"/><Relationship Id="rId34" Type="http://schemas.openxmlformats.org/officeDocument/2006/relationships/image" Target="../media/image4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8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599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2032" y="0"/>
              <a:ext cx="3550919" cy="22219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291840" cy="1481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4832" y="0"/>
              <a:ext cx="3697224" cy="81381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13826" y="393191"/>
            <a:ext cx="24790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Trebuchet MS"/>
                <a:cs typeface="Trebuchet MS"/>
              </a:rPr>
              <a:t>ОБЩИЙ</a:t>
            </a:r>
            <a:r>
              <a:rPr sz="1100" b="1" spc="-65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ПЛАН</a:t>
            </a:r>
            <a:r>
              <a:rPr sz="1100" b="1" spc="-75" dirty="0">
                <a:latin typeface="Trebuchet MS"/>
                <a:cs typeface="Trebuchet MS"/>
              </a:rPr>
              <a:t> </a:t>
            </a:r>
            <a:r>
              <a:rPr sz="1100" b="1" spc="35" dirty="0">
                <a:latin typeface="Trebuchet MS"/>
                <a:cs typeface="Trebuchet MS"/>
              </a:rPr>
              <a:t>ТРК</a:t>
            </a:r>
            <a:r>
              <a:rPr sz="1100" b="1" spc="-70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«ПАРАТУНКА»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49499" y="399795"/>
            <a:ext cx="952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latin typeface="Trebuchet MS"/>
                <a:cs typeface="Trebuchet MS"/>
              </a:rPr>
              <a:t>7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2142571"/>
            <a:ext cx="9906000" cy="4715510"/>
            <a:chOff x="0" y="2142571"/>
            <a:chExt cx="9906000" cy="471551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142571"/>
              <a:ext cx="9905998" cy="47154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2361" y="3564115"/>
              <a:ext cx="8315325" cy="1993264"/>
            </a:xfrm>
            <a:custGeom>
              <a:avLst/>
              <a:gdLst/>
              <a:ahLst/>
              <a:cxnLst/>
              <a:rect l="l" t="t" r="r" b="b"/>
              <a:pathLst>
                <a:path w="8315325" h="1993264">
                  <a:moveTo>
                    <a:pt x="999918" y="0"/>
                  </a:moveTo>
                  <a:lnTo>
                    <a:pt x="1473564" y="795989"/>
                  </a:lnTo>
                  <a:lnTo>
                    <a:pt x="907820" y="914400"/>
                  </a:lnTo>
                  <a:lnTo>
                    <a:pt x="1019653" y="1157801"/>
                  </a:lnTo>
                  <a:lnTo>
                    <a:pt x="0" y="1341997"/>
                  </a:lnTo>
                  <a:lnTo>
                    <a:pt x="92097" y="1552507"/>
                  </a:lnTo>
                  <a:lnTo>
                    <a:pt x="421018" y="1552507"/>
                  </a:lnTo>
                  <a:lnTo>
                    <a:pt x="493380" y="1763016"/>
                  </a:lnTo>
                  <a:lnTo>
                    <a:pt x="0" y="1749859"/>
                  </a:lnTo>
                  <a:lnTo>
                    <a:pt x="388126" y="1993261"/>
                  </a:lnTo>
                  <a:lnTo>
                    <a:pt x="2519532" y="1881428"/>
                  </a:lnTo>
                  <a:lnTo>
                    <a:pt x="2401121" y="1730124"/>
                  </a:lnTo>
                  <a:lnTo>
                    <a:pt x="2887925" y="1657761"/>
                  </a:lnTo>
                  <a:lnTo>
                    <a:pt x="2999757" y="1539350"/>
                  </a:lnTo>
                  <a:lnTo>
                    <a:pt x="3506296" y="1539350"/>
                  </a:lnTo>
                  <a:lnTo>
                    <a:pt x="3690491" y="1605133"/>
                  </a:lnTo>
                  <a:lnTo>
                    <a:pt x="3854951" y="1591978"/>
                  </a:lnTo>
                  <a:lnTo>
                    <a:pt x="4052304" y="1723546"/>
                  </a:lnTo>
                  <a:lnTo>
                    <a:pt x="5552183" y="1953790"/>
                  </a:lnTo>
                  <a:lnTo>
                    <a:pt x="6091613" y="1802486"/>
                  </a:lnTo>
                  <a:lnTo>
                    <a:pt x="6565259" y="1703810"/>
                  </a:lnTo>
                  <a:lnTo>
                    <a:pt x="8091453" y="960448"/>
                  </a:lnTo>
                  <a:lnTo>
                    <a:pt x="8223020" y="914400"/>
                  </a:lnTo>
                  <a:lnTo>
                    <a:pt x="8315119" y="901244"/>
                  </a:lnTo>
                  <a:lnTo>
                    <a:pt x="7163896" y="749940"/>
                  </a:lnTo>
                  <a:lnTo>
                    <a:pt x="6703406" y="578901"/>
                  </a:lnTo>
                  <a:lnTo>
                    <a:pt x="6677092" y="723626"/>
                  </a:lnTo>
                  <a:lnTo>
                    <a:pt x="6085034" y="684156"/>
                  </a:lnTo>
                  <a:lnTo>
                    <a:pt x="5960045" y="559167"/>
                  </a:lnTo>
                  <a:lnTo>
                    <a:pt x="6131083" y="539429"/>
                  </a:lnTo>
                  <a:lnTo>
                    <a:pt x="6203447" y="486803"/>
                  </a:lnTo>
                  <a:lnTo>
                    <a:pt x="4104932" y="26314"/>
                  </a:lnTo>
                  <a:lnTo>
                    <a:pt x="3170796" y="144725"/>
                  </a:lnTo>
                  <a:lnTo>
                    <a:pt x="999918" y="0"/>
                  </a:lnTo>
                  <a:close/>
                </a:path>
              </a:pathLst>
            </a:custGeom>
            <a:solidFill>
              <a:srgbClr val="CFA760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361" y="3564115"/>
              <a:ext cx="8315325" cy="1993264"/>
            </a:xfrm>
            <a:custGeom>
              <a:avLst/>
              <a:gdLst/>
              <a:ahLst/>
              <a:cxnLst/>
              <a:rect l="l" t="t" r="r" b="b"/>
              <a:pathLst>
                <a:path w="8315325" h="1993264">
                  <a:moveTo>
                    <a:pt x="8315119" y="901243"/>
                  </a:moveTo>
                  <a:lnTo>
                    <a:pt x="7163896" y="749940"/>
                  </a:lnTo>
                  <a:lnTo>
                    <a:pt x="6703407" y="578901"/>
                  </a:lnTo>
                  <a:lnTo>
                    <a:pt x="6677093" y="723626"/>
                  </a:lnTo>
                  <a:lnTo>
                    <a:pt x="6085035" y="684156"/>
                  </a:lnTo>
                  <a:lnTo>
                    <a:pt x="5960046" y="559166"/>
                  </a:lnTo>
                  <a:lnTo>
                    <a:pt x="6131084" y="539430"/>
                  </a:lnTo>
                  <a:lnTo>
                    <a:pt x="6203447" y="486803"/>
                  </a:lnTo>
                  <a:lnTo>
                    <a:pt x="4104932" y="26314"/>
                  </a:lnTo>
                  <a:lnTo>
                    <a:pt x="3170797" y="144725"/>
                  </a:lnTo>
                  <a:lnTo>
                    <a:pt x="999919" y="0"/>
                  </a:lnTo>
                  <a:lnTo>
                    <a:pt x="1473565" y="795989"/>
                  </a:lnTo>
                  <a:lnTo>
                    <a:pt x="907821" y="914400"/>
                  </a:lnTo>
                  <a:lnTo>
                    <a:pt x="1019654" y="1157802"/>
                  </a:lnTo>
                  <a:lnTo>
                    <a:pt x="0" y="1341997"/>
                  </a:lnTo>
                  <a:lnTo>
                    <a:pt x="92097" y="1552507"/>
                  </a:lnTo>
                  <a:lnTo>
                    <a:pt x="421018" y="1552507"/>
                  </a:lnTo>
                  <a:lnTo>
                    <a:pt x="493381" y="1763016"/>
                  </a:lnTo>
                  <a:lnTo>
                    <a:pt x="0" y="1749859"/>
                  </a:lnTo>
                  <a:lnTo>
                    <a:pt x="388126" y="1993261"/>
                  </a:lnTo>
                  <a:lnTo>
                    <a:pt x="2519533" y="1881428"/>
                  </a:lnTo>
                  <a:lnTo>
                    <a:pt x="2401122" y="1730124"/>
                  </a:lnTo>
                  <a:lnTo>
                    <a:pt x="2887925" y="1657761"/>
                  </a:lnTo>
                  <a:lnTo>
                    <a:pt x="2999758" y="1539350"/>
                  </a:lnTo>
                  <a:lnTo>
                    <a:pt x="3506296" y="1539350"/>
                  </a:lnTo>
                  <a:lnTo>
                    <a:pt x="3690492" y="1605134"/>
                  </a:lnTo>
                  <a:lnTo>
                    <a:pt x="3854952" y="1591977"/>
                  </a:lnTo>
                  <a:lnTo>
                    <a:pt x="4052305" y="1723546"/>
                  </a:lnTo>
                  <a:lnTo>
                    <a:pt x="5552184" y="1953790"/>
                  </a:lnTo>
                  <a:lnTo>
                    <a:pt x="6091614" y="1802487"/>
                  </a:lnTo>
                  <a:lnTo>
                    <a:pt x="6565260" y="1703810"/>
                  </a:lnTo>
                  <a:lnTo>
                    <a:pt x="8091453" y="960449"/>
                  </a:lnTo>
                  <a:lnTo>
                    <a:pt x="8223021" y="914400"/>
                  </a:lnTo>
                  <a:lnTo>
                    <a:pt x="8315119" y="901243"/>
                  </a:lnTo>
                  <a:close/>
                </a:path>
              </a:pathLst>
            </a:custGeom>
            <a:ln w="381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7957" y="4623612"/>
              <a:ext cx="9538970" cy="1487170"/>
            </a:xfrm>
            <a:custGeom>
              <a:avLst/>
              <a:gdLst/>
              <a:ahLst/>
              <a:cxnLst/>
              <a:rect l="l" t="t" r="r" b="b"/>
              <a:pathLst>
                <a:path w="9538970" h="1487170">
                  <a:moveTo>
                    <a:pt x="301180" y="1372539"/>
                  </a:moveTo>
                  <a:lnTo>
                    <a:pt x="171450" y="1372539"/>
                  </a:lnTo>
                  <a:lnTo>
                    <a:pt x="171450" y="1315389"/>
                  </a:lnTo>
                  <a:lnTo>
                    <a:pt x="0" y="1401114"/>
                  </a:lnTo>
                  <a:lnTo>
                    <a:pt x="171450" y="1486839"/>
                  </a:lnTo>
                  <a:lnTo>
                    <a:pt x="171450" y="1429689"/>
                  </a:lnTo>
                  <a:lnTo>
                    <a:pt x="301180" y="1429689"/>
                  </a:lnTo>
                  <a:lnTo>
                    <a:pt x="301180" y="1372539"/>
                  </a:lnTo>
                  <a:close/>
                </a:path>
                <a:path w="9538970" h="1487170">
                  <a:moveTo>
                    <a:pt x="9538665" y="0"/>
                  </a:moveTo>
                  <a:lnTo>
                    <a:pt x="8273097" y="0"/>
                  </a:lnTo>
                  <a:lnTo>
                    <a:pt x="8273097" y="263347"/>
                  </a:lnTo>
                  <a:lnTo>
                    <a:pt x="9538665" y="263347"/>
                  </a:lnTo>
                  <a:lnTo>
                    <a:pt x="9538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441062" y="4623604"/>
            <a:ext cx="1265555" cy="26352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23850" marR="66675">
              <a:lnSpc>
                <a:spcPts val="790"/>
              </a:lnSpc>
              <a:spcBef>
                <a:spcPts val="229"/>
              </a:spcBef>
            </a:pPr>
            <a:r>
              <a:rPr sz="800" b="1" spc="50" dirty="0">
                <a:latin typeface="Trebuchet MS"/>
                <a:cs typeface="Trebuchet MS"/>
              </a:rPr>
              <a:t>М</a:t>
            </a:r>
            <a:r>
              <a:rPr sz="800" b="1" spc="35" dirty="0">
                <a:latin typeface="Trebuchet MS"/>
                <a:cs typeface="Trebuchet MS"/>
              </a:rPr>
              <a:t>е</a:t>
            </a:r>
            <a:r>
              <a:rPr sz="800" b="1" spc="30" dirty="0">
                <a:latin typeface="Trebuchet MS"/>
                <a:cs typeface="Trebuchet MS"/>
              </a:rPr>
              <a:t>ж</a:t>
            </a:r>
            <a:r>
              <a:rPr sz="800" b="1" spc="20" dirty="0">
                <a:latin typeface="Trebuchet MS"/>
                <a:cs typeface="Trebuchet MS"/>
              </a:rPr>
              <a:t>д</a:t>
            </a:r>
            <a:r>
              <a:rPr sz="800" b="1" spc="10" dirty="0">
                <a:latin typeface="Trebuchet MS"/>
                <a:cs typeface="Trebuchet MS"/>
              </a:rPr>
              <a:t>ун</a:t>
            </a:r>
            <a:r>
              <a:rPr sz="800" b="1" spc="20" dirty="0">
                <a:latin typeface="Trebuchet MS"/>
                <a:cs typeface="Trebuchet MS"/>
              </a:rPr>
              <a:t>а</a:t>
            </a:r>
            <a:r>
              <a:rPr sz="800" b="1" spc="25" dirty="0">
                <a:latin typeface="Trebuchet MS"/>
                <a:cs typeface="Trebuchet MS"/>
              </a:rPr>
              <a:t>р</a:t>
            </a:r>
            <a:r>
              <a:rPr sz="800" b="1" spc="15" dirty="0">
                <a:latin typeface="Trebuchet MS"/>
                <a:cs typeface="Trebuchet MS"/>
              </a:rPr>
              <a:t>о</a:t>
            </a:r>
            <a:r>
              <a:rPr sz="800" b="1" spc="20" dirty="0">
                <a:latin typeface="Trebuchet MS"/>
                <a:cs typeface="Trebuchet MS"/>
              </a:rPr>
              <a:t>д</a:t>
            </a:r>
            <a:r>
              <a:rPr sz="800" b="1" spc="10" dirty="0">
                <a:latin typeface="Trebuchet MS"/>
                <a:cs typeface="Trebuchet MS"/>
              </a:rPr>
              <a:t>н</a:t>
            </a:r>
            <a:r>
              <a:rPr sz="800" b="1" spc="-5" dirty="0">
                <a:latin typeface="Trebuchet MS"/>
                <a:cs typeface="Trebuchet MS"/>
              </a:rPr>
              <a:t>ы</a:t>
            </a:r>
            <a:r>
              <a:rPr sz="800" b="1" spc="5" dirty="0">
                <a:latin typeface="Trebuchet MS"/>
                <a:cs typeface="Trebuchet MS"/>
              </a:rPr>
              <a:t>й  </a:t>
            </a:r>
            <a:r>
              <a:rPr sz="800" b="1" spc="20" dirty="0">
                <a:latin typeface="Trebuchet MS"/>
                <a:cs typeface="Trebuchet MS"/>
              </a:rPr>
              <a:t>аэропорт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612649" y="4575047"/>
            <a:ext cx="3171825" cy="1447800"/>
            <a:chOff x="5612649" y="4575047"/>
            <a:chExt cx="3171825" cy="144780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39911" y="4575047"/>
              <a:ext cx="344424" cy="34442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071512" y="4674218"/>
              <a:ext cx="316230" cy="171450"/>
            </a:xfrm>
            <a:custGeom>
              <a:avLst/>
              <a:gdLst/>
              <a:ahLst/>
              <a:cxnLst/>
              <a:rect l="l" t="t" r="r" b="b"/>
              <a:pathLst>
                <a:path w="316229" h="171450">
                  <a:moveTo>
                    <a:pt x="144312" y="0"/>
                  </a:moveTo>
                  <a:lnTo>
                    <a:pt x="144311" y="171450"/>
                  </a:lnTo>
                  <a:lnTo>
                    <a:pt x="258612" y="114300"/>
                  </a:lnTo>
                  <a:lnTo>
                    <a:pt x="172887" y="114300"/>
                  </a:lnTo>
                  <a:lnTo>
                    <a:pt x="172887" y="57150"/>
                  </a:lnTo>
                  <a:lnTo>
                    <a:pt x="258612" y="57150"/>
                  </a:lnTo>
                  <a:lnTo>
                    <a:pt x="144312" y="0"/>
                  </a:lnTo>
                  <a:close/>
                </a:path>
                <a:path w="316229" h="171450">
                  <a:moveTo>
                    <a:pt x="144312" y="57150"/>
                  </a:moveTo>
                  <a:lnTo>
                    <a:pt x="0" y="57150"/>
                  </a:lnTo>
                  <a:lnTo>
                    <a:pt x="0" y="114300"/>
                  </a:lnTo>
                  <a:lnTo>
                    <a:pt x="144311" y="114300"/>
                  </a:lnTo>
                  <a:lnTo>
                    <a:pt x="144312" y="57150"/>
                  </a:lnTo>
                  <a:close/>
                </a:path>
                <a:path w="316229" h="171450">
                  <a:moveTo>
                    <a:pt x="258612" y="57150"/>
                  </a:moveTo>
                  <a:lnTo>
                    <a:pt x="172887" y="57150"/>
                  </a:lnTo>
                  <a:lnTo>
                    <a:pt x="172887" y="114300"/>
                  </a:lnTo>
                  <a:lnTo>
                    <a:pt x="258612" y="114300"/>
                  </a:lnTo>
                  <a:lnTo>
                    <a:pt x="315762" y="85725"/>
                  </a:lnTo>
                  <a:lnTo>
                    <a:pt x="258612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12649" y="5830815"/>
              <a:ext cx="833119" cy="191770"/>
            </a:xfrm>
            <a:custGeom>
              <a:avLst/>
              <a:gdLst/>
              <a:ahLst/>
              <a:cxnLst/>
              <a:rect l="l" t="t" r="r" b="b"/>
              <a:pathLst>
                <a:path w="833120" h="191770">
                  <a:moveTo>
                    <a:pt x="832858" y="0"/>
                  </a:moveTo>
                  <a:lnTo>
                    <a:pt x="0" y="0"/>
                  </a:lnTo>
                  <a:lnTo>
                    <a:pt x="0" y="191640"/>
                  </a:lnTo>
                  <a:lnTo>
                    <a:pt x="832858" y="191640"/>
                  </a:lnTo>
                  <a:lnTo>
                    <a:pt x="832858" y="0"/>
                  </a:lnTo>
                  <a:close/>
                </a:path>
              </a:pathLst>
            </a:custGeom>
            <a:solidFill>
              <a:srgbClr val="000000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743949" y="5850635"/>
            <a:ext cx="6559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2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800" b="1" spc="-8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8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5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800" b="1" spc="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800" b="1" spc="1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800" b="1" spc="5" dirty="0">
                <a:solidFill>
                  <a:srgbClr val="FFFFFF"/>
                </a:solidFill>
                <a:latin typeface="Trebuchet MS"/>
                <a:cs typeface="Trebuchet MS"/>
              </a:rPr>
              <a:t>ат</a:t>
            </a:r>
            <a:r>
              <a:rPr sz="800" b="1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800" b="1" spc="-5" dirty="0">
                <a:solidFill>
                  <a:srgbClr val="FFFFFF"/>
                </a:solidFill>
                <a:latin typeface="Trebuchet MS"/>
                <a:cs typeface="Trebuchet MS"/>
              </a:rPr>
              <a:t>нк</a:t>
            </a:r>
            <a:r>
              <a:rPr sz="800" b="1" spc="1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333818" y="4396256"/>
            <a:ext cx="446405" cy="1772285"/>
            <a:chOff x="5333818" y="4396256"/>
            <a:chExt cx="446405" cy="1772285"/>
          </a:xfrm>
        </p:grpSpPr>
        <p:sp>
          <p:nvSpPr>
            <p:cNvPr id="21" name="object 21"/>
            <p:cNvSpPr/>
            <p:nvPr/>
          </p:nvSpPr>
          <p:spPr>
            <a:xfrm>
              <a:off x="5508983" y="5762030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03665" y="0"/>
                  </a:moveTo>
                  <a:lnTo>
                    <a:pt x="64655" y="7590"/>
                  </a:lnTo>
                  <a:lnTo>
                    <a:pt x="30362" y="30362"/>
                  </a:lnTo>
                  <a:lnTo>
                    <a:pt x="7590" y="64655"/>
                  </a:lnTo>
                  <a:lnTo>
                    <a:pt x="0" y="103664"/>
                  </a:lnTo>
                  <a:lnTo>
                    <a:pt x="7590" y="142674"/>
                  </a:lnTo>
                  <a:lnTo>
                    <a:pt x="30362" y="176967"/>
                  </a:lnTo>
                  <a:lnTo>
                    <a:pt x="56751" y="209220"/>
                  </a:lnTo>
                  <a:lnTo>
                    <a:pt x="77276" y="247337"/>
                  </a:lnTo>
                  <a:lnTo>
                    <a:pt x="91936" y="291318"/>
                  </a:lnTo>
                  <a:lnTo>
                    <a:pt x="100732" y="341164"/>
                  </a:lnTo>
                  <a:lnTo>
                    <a:pt x="103664" y="396873"/>
                  </a:lnTo>
                  <a:lnTo>
                    <a:pt x="106596" y="341164"/>
                  </a:lnTo>
                  <a:lnTo>
                    <a:pt x="115393" y="291318"/>
                  </a:lnTo>
                  <a:lnTo>
                    <a:pt x="130054" y="247337"/>
                  </a:lnTo>
                  <a:lnTo>
                    <a:pt x="150578" y="209220"/>
                  </a:lnTo>
                  <a:lnTo>
                    <a:pt x="176967" y="176967"/>
                  </a:lnTo>
                  <a:lnTo>
                    <a:pt x="199739" y="142674"/>
                  </a:lnTo>
                  <a:lnTo>
                    <a:pt x="207330" y="103664"/>
                  </a:lnTo>
                  <a:lnTo>
                    <a:pt x="199739" y="64655"/>
                  </a:lnTo>
                  <a:lnTo>
                    <a:pt x="176967" y="30362"/>
                  </a:lnTo>
                  <a:lnTo>
                    <a:pt x="142674" y="7590"/>
                  </a:lnTo>
                  <a:lnTo>
                    <a:pt x="103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08983" y="5762030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76967" y="30362"/>
                  </a:moveTo>
                  <a:lnTo>
                    <a:pt x="199739" y="64655"/>
                  </a:lnTo>
                  <a:lnTo>
                    <a:pt x="207330" y="103665"/>
                  </a:lnTo>
                  <a:lnTo>
                    <a:pt x="199739" y="142674"/>
                  </a:lnTo>
                  <a:lnTo>
                    <a:pt x="176967" y="176967"/>
                  </a:lnTo>
                  <a:lnTo>
                    <a:pt x="150578" y="209220"/>
                  </a:lnTo>
                  <a:lnTo>
                    <a:pt x="130053" y="247337"/>
                  </a:lnTo>
                  <a:lnTo>
                    <a:pt x="115393" y="291318"/>
                  </a:lnTo>
                  <a:lnTo>
                    <a:pt x="106597" y="341164"/>
                  </a:lnTo>
                  <a:lnTo>
                    <a:pt x="103665" y="396873"/>
                  </a:lnTo>
                  <a:lnTo>
                    <a:pt x="100732" y="341164"/>
                  </a:lnTo>
                  <a:lnTo>
                    <a:pt x="91936" y="291318"/>
                  </a:lnTo>
                  <a:lnTo>
                    <a:pt x="77276" y="247337"/>
                  </a:lnTo>
                  <a:lnTo>
                    <a:pt x="56751" y="209220"/>
                  </a:lnTo>
                  <a:lnTo>
                    <a:pt x="30362" y="176967"/>
                  </a:lnTo>
                  <a:lnTo>
                    <a:pt x="7590" y="142674"/>
                  </a:lnTo>
                  <a:lnTo>
                    <a:pt x="0" y="103665"/>
                  </a:lnTo>
                  <a:lnTo>
                    <a:pt x="7590" y="64655"/>
                  </a:lnTo>
                  <a:lnTo>
                    <a:pt x="30362" y="30362"/>
                  </a:lnTo>
                  <a:lnTo>
                    <a:pt x="64655" y="7590"/>
                  </a:lnTo>
                  <a:lnTo>
                    <a:pt x="103665" y="0"/>
                  </a:lnTo>
                  <a:lnTo>
                    <a:pt x="142674" y="7590"/>
                  </a:lnTo>
                  <a:lnTo>
                    <a:pt x="176967" y="30362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67016" y="5817776"/>
              <a:ext cx="95834" cy="9583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333818" y="4396256"/>
              <a:ext cx="446405" cy="106045"/>
            </a:xfrm>
            <a:custGeom>
              <a:avLst/>
              <a:gdLst/>
              <a:ahLst/>
              <a:cxnLst/>
              <a:rect l="l" t="t" r="r" b="b"/>
              <a:pathLst>
                <a:path w="446404" h="106045">
                  <a:moveTo>
                    <a:pt x="445993" y="0"/>
                  </a:moveTo>
                  <a:lnTo>
                    <a:pt x="0" y="0"/>
                  </a:lnTo>
                  <a:lnTo>
                    <a:pt x="0" y="106024"/>
                  </a:lnTo>
                  <a:lnTo>
                    <a:pt x="445993" y="106024"/>
                  </a:lnTo>
                  <a:lnTo>
                    <a:pt x="445993" y="0"/>
                  </a:lnTo>
                  <a:close/>
                </a:path>
              </a:pathLst>
            </a:custGeom>
            <a:solidFill>
              <a:srgbClr val="000000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403917" y="4398264"/>
            <a:ext cx="31877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0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400" dirty="0">
                <a:solidFill>
                  <a:srgbClr val="FFFFFF"/>
                </a:solidFill>
                <a:latin typeface="Trebuchet MS"/>
                <a:cs typeface="Trebuchet MS"/>
              </a:rPr>
              <a:t>з</a:t>
            </a:r>
            <a:r>
              <a:rPr sz="400" spc="-5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500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500" spc="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500" spc="-1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500" spc="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endParaRPr sz="5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257532" y="4342371"/>
            <a:ext cx="2516505" cy="274955"/>
            <a:chOff x="5257532" y="4342371"/>
            <a:chExt cx="2516505" cy="274955"/>
          </a:xfrm>
        </p:grpSpPr>
        <p:sp>
          <p:nvSpPr>
            <p:cNvPr id="27" name="object 27"/>
            <p:cNvSpPr/>
            <p:nvPr/>
          </p:nvSpPr>
          <p:spPr>
            <a:xfrm>
              <a:off x="5267057" y="4351896"/>
              <a:ext cx="133985" cy="255904"/>
            </a:xfrm>
            <a:custGeom>
              <a:avLst/>
              <a:gdLst/>
              <a:ahLst/>
              <a:cxnLst/>
              <a:rect l="l" t="t" r="r" b="b"/>
              <a:pathLst>
                <a:path w="133985" h="255904">
                  <a:moveTo>
                    <a:pt x="66761" y="0"/>
                  </a:moveTo>
                  <a:lnTo>
                    <a:pt x="41638" y="4888"/>
                  </a:lnTo>
                  <a:lnTo>
                    <a:pt x="19553" y="19553"/>
                  </a:lnTo>
                  <a:lnTo>
                    <a:pt x="4888" y="41638"/>
                  </a:lnTo>
                  <a:lnTo>
                    <a:pt x="0" y="66761"/>
                  </a:lnTo>
                  <a:lnTo>
                    <a:pt x="4888" y="91883"/>
                  </a:lnTo>
                  <a:lnTo>
                    <a:pt x="19553" y="113968"/>
                  </a:lnTo>
                  <a:lnTo>
                    <a:pt x="40206" y="140521"/>
                  </a:lnTo>
                  <a:lnTo>
                    <a:pt x="54958" y="172976"/>
                  </a:lnTo>
                  <a:lnTo>
                    <a:pt x="63810" y="211331"/>
                  </a:lnTo>
                  <a:lnTo>
                    <a:pt x="66761" y="255588"/>
                  </a:lnTo>
                  <a:lnTo>
                    <a:pt x="69711" y="211331"/>
                  </a:lnTo>
                  <a:lnTo>
                    <a:pt x="78562" y="172976"/>
                  </a:lnTo>
                  <a:lnTo>
                    <a:pt x="93314" y="140521"/>
                  </a:lnTo>
                  <a:lnTo>
                    <a:pt x="113968" y="113968"/>
                  </a:lnTo>
                  <a:lnTo>
                    <a:pt x="128633" y="91883"/>
                  </a:lnTo>
                  <a:lnTo>
                    <a:pt x="133522" y="66761"/>
                  </a:lnTo>
                  <a:lnTo>
                    <a:pt x="128633" y="41638"/>
                  </a:lnTo>
                  <a:lnTo>
                    <a:pt x="113968" y="19553"/>
                  </a:lnTo>
                  <a:lnTo>
                    <a:pt x="91883" y="4888"/>
                  </a:lnTo>
                  <a:lnTo>
                    <a:pt x="667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67057" y="4351896"/>
              <a:ext cx="133985" cy="255904"/>
            </a:xfrm>
            <a:custGeom>
              <a:avLst/>
              <a:gdLst/>
              <a:ahLst/>
              <a:cxnLst/>
              <a:rect l="l" t="t" r="r" b="b"/>
              <a:pathLst>
                <a:path w="133985" h="255904">
                  <a:moveTo>
                    <a:pt x="113968" y="19553"/>
                  </a:moveTo>
                  <a:lnTo>
                    <a:pt x="128633" y="41638"/>
                  </a:lnTo>
                  <a:lnTo>
                    <a:pt x="133522" y="66761"/>
                  </a:lnTo>
                  <a:lnTo>
                    <a:pt x="128633" y="91883"/>
                  </a:lnTo>
                  <a:lnTo>
                    <a:pt x="113968" y="113968"/>
                  </a:lnTo>
                  <a:lnTo>
                    <a:pt x="93315" y="140522"/>
                  </a:lnTo>
                  <a:lnTo>
                    <a:pt x="78562" y="172977"/>
                  </a:lnTo>
                  <a:lnTo>
                    <a:pt x="69711" y="211332"/>
                  </a:lnTo>
                  <a:lnTo>
                    <a:pt x="66761" y="255589"/>
                  </a:lnTo>
                  <a:lnTo>
                    <a:pt x="63810" y="211332"/>
                  </a:lnTo>
                  <a:lnTo>
                    <a:pt x="54959" y="172977"/>
                  </a:lnTo>
                  <a:lnTo>
                    <a:pt x="40206" y="140522"/>
                  </a:lnTo>
                  <a:lnTo>
                    <a:pt x="19553" y="113968"/>
                  </a:lnTo>
                  <a:lnTo>
                    <a:pt x="4888" y="91883"/>
                  </a:lnTo>
                  <a:lnTo>
                    <a:pt x="4888" y="41638"/>
                  </a:lnTo>
                  <a:lnTo>
                    <a:pt x="41638" y="4888"/>
                  </a:lnTo>
                  <a:lnTo>
                    <a:pt x="66761" y="0"/>
                  </a:lnTo>
                  <a:lnTo>
                    <a:pt x="91883" y="4888"/>
                  </a:lnTo>
                  <a:lnTo>
                    <a:pt x="113968" y="1955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304430" y="4387796"/>
              <a:ext cx="62230" cy="62230"/>
            </a:xfrm>
            <a:custGeom>
              <a:avLst/>
              <a:gdLst/>
              <a:ahLst/>
              <a:cxnLst/>
              <a:rect l="l" t="t" r="r" b="b"/>
              <a:pathLst>
                <a:path w="62229" h="62229">
                  <a:moveTo>
                    <a:pt x="30859" y="0"/>
                  </a:moveTo>
                  <a:lnTo>
                    <a:pt x="18847" y="2425"/>
                  </a:lnTo>
                  <a:lnTo>
                    <a:pt x="9038" y="9038"/>
                  </a:lnTo>
                  <a:lnTo>
                    <a:pt x="2425" y="18847"/>
                  </a:lnTo>
                  <a:lnTo>
                    <a:pt x="0" y="30859"/>
                  </a:lnTo>
                  <a:lnTo>
                    <a:pt x="2425" y="42871"/>
                  </a:lnTo>
                  <a:lnTo>
                    <a:pt x="9038" y="52680"/>
                  </a:lnTo>
                  <a:lnTo>
                    <a:pt x="18847" y="59294"/>
                  </a:lnTo>
                  <a:lnTo>
                    <a:pt x="30859" y="61719"/>
                  </a:lnTo>
                  <a:lnTo>
                    <a:pt x="42871" y="59294"/>
                  </a:lnTo>
                  <a:lnTo>
                    <a:pt x="52679" y="52680"/>
                  </a:lnTo>
                  <a:lnTo>
                    <a:pt x="59293" y="42871"/>
                  </a:lnTo>
                  <a:lnTo>
                    <a:pt x="61718" y="30859"/>
                  </a:lnTo>
                  <a:lnTo>
                    <a:pt x="59293" y="18847"/>
                  </a:lnTo>
                  <a:lnTo>
                    <a:pt x="52679" y="9038"/>
                  </a:lnTo>
                  <a:lnTo>
                    <a:pt x="42871" y="2425"/>
                  </a:lnTo>
                  <a:lnTo>
                    <a:pt x="30859" y="0"/>
                  </a:lnTo>
                  <a:close/>
                </a:path>
              </a:pathLst>
            </a:custGeom>
            <a:solidFill>
              <a:srgbClr val="30C1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27718" y="4364506"/>
              <a:ext cx="446405" cy="106045"/>
            </a:xfrm>
            <a:custGeom>
              <a:avLst/>
              <a:gdLst/>
              <a:ahLst/>
              <a:cxnLst/>
              <a:rect l="l" t="t" r="r" b="b"/>
              <a:pathLst>
                <a:path w="446404" h="106045">
                  <a:moveTo>
                    <a:pt x="445993" y="0"/>
                  </a:moveTo>
                  <a:lnTo>
                    <a:pt x="0" y="0"/>
                  </a:lnTo>
                  <a:lnTo>
                    <a:pt x="0" y="106024"/>
                  </a:lnTo>
                  <a:lnTo>
                    <a:pt x="445993" y="106024"/>
                  </a:lnTo>
                  <a:lnTo>
                    <a:pt x="445993" y="0"/>
                  </a:lnTo>
                  <a:close/>
                </a:path>
              </a:pathLst>
            </a:custGeom>
            <a:solidFill>
              <a:srgbClr val="000000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397817" y="4364735"/>
            <a:ext cx="32321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5" dirty="0">
                <a:solidFill>
                  <a:srgbClr val="FFFFFF"/>
                </a:solidFill>
                <a:latin typeface="Trebuchet MS"/>
                <a:cs typeface="Trebuchet MS"/>
              </a:rPr>
              <a:t>оз</a:t>
            </a:r>
            <a:r>
              <a:rPr sz="500" spc="-6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5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FFFFFF"/>
                </a:solidFill>
                <a:latin typeface="Trebuchet MS"/>
                <a:cs typeface="Trebuchet MS"/>
              </a:rPr>
              <a:t>Г</a:t>
            </a:r>
            <a:r>
              <a:rPr sz="500" spc="-10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500" spc="-10" dirty="0">
                <a:solidFill>
                  <a:srgbClr val="FFFFFF"/>
                </a:solidFill>
                <a:latin typeface="Trebuchet MS"/>
                <a:cs typeface="Trebuchet MS"/>
              </a:rPr>
              <a:t>х</a:t>
            </a: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ое</a:t>
            </a:r>
            <a:endParaRPr sz="500">
              <a:latin typeface="Trebuchet MS"/>
              <a:cs typeface="Trebuchet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333635"/>
            <a:ext cx="7404100" cy="5864225"/>
            <a:chOff x="0" y="333635"/>
            <a:chExt cx="7404100" cy="5864225"/>
          </a:xfrm>
        </p:grpSpPr>
        <p:sp>
          <p:nvSpPr>
            <p:cNvPr id="33" name="object 33"/>
            <p:cNvSpPr/>
            <p:nvPr/>
          </p:nvSpPr>
          <p:spPr>
            <a:xfrm>
              <a:off x="7260957" y="4320145"/>
              <a:ext cx="133985" cy="255904"/>
            </a:xfrm>
            <a:custGeom>
              <a:avLst/>
              <a:gdLst/>
              <a:ahLst/>
              <a:cxnLst/>
              <a:rect l="l" t="t" r="r" b="b"/>
              <a:pathLst>
                <a:path w="133984" h="255904">
                  <a:moveTo>
                    <a:pt x="66761" y="0"/>
                  </a:moveTo>
                  <a:lnTo>
                    <a:pt x="41638" y="4888"/>
                  </a:lnTo>
                  <a:lnTo>
                    <a:pt x="19553" y="19553"/>
                  </a:lnTo>
                  <a:lnTo>
                    <a:pt x="4888" y="41638"/>
                  </a:lnTo>
                  <a:lnTo>
                    <a:pt x="0" y="66761"/>
                  </a:lnTo>
                  <a:lnTo>
                    <a:pt x="4888" y="91883"/>
                  </a:lnTo>
                  <a:lnTo>
                    <a:pt x="19553" y="113968"/>
                  </a:lnTo>
                  <a:lnTo>
                    <a:pt x="40206" y="140522"/>
                  </a:lnTo>
                  <a:lnTo>
                    <a:pt x="54958" y="172977"/>
                  </a:lnTo>
                  <a:lnTo>
                    <a:pt x="63810" y="211333"/>
                  </a:lnTo>
                  <a:lnTo>
                    <a:pt x="66761" y="255589"/>
                  </a:lnTo>
                  <a:lnTo>
                    <a:pt x="69711" y="211333"/>
                  </a:lnTo>
                  <a:lnTo>
                    <a:pt x="78562" y="172977"/>
                  </a:lnTo>
                  <a:lnTo>
                    <a:pt x="93314" y="140522"/>
                  </a:lnTo>
                  <a:lnTo>
                    <a:pt x="113968" y="113968"/>
                  </a:lnTo>
                  <a:lnTo>
                    <a:pt x="128632" y="91883"/>
                  </a:lnTo>
                  <a:lnTo>
                    <a:pt x="133521" y="66761"/>
                  </a:lnTo>
                  <a:lnTo>
                    <a:pt x="128632" y="41638"/>
                  </a:lnTo>
                  <a:lnTo>
                    <a:pt x="113968" y="19553"/>
                  </a:lnTo>
                  <a:lnTo>
                    <a:pt x="91883" y="4888"/>
                  </a:lnTo>
                  <a:lnTo>
                    <a:pt x="667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260957" y="4320145"/>
              <a:ext cx="133985" cy="255904"/>
            </a:xfrm>
            <a:custGeom>
              <a:avLst/>
              <a:gdLst/>
              <a:ahLst/>
              <a:cxnLst/>
              <a:rect l="l" t="t" r="r" b="b"/>
              <a:pathLst>
                <a:path w="133984" h="255904">
                  <a:moveTo>
                    <a:pt x="113968" y="19553"/>
                  </a:moveTo>
                  <a:lnTo>
                    <a:pt x="128633" y="41638"/>
                  </a:lnTo>
                  <a:lnTo>
                    <a:pt x="133522" y="66761"/>
                  </a:lnTo>
                  <a:lnTo>
                    <a:pt x="128633" y="91883"/>
                  </a:lnTo>
                  <a:lnTo>
                    <a:pt x="113968" y="113968"/>
                  </a:lnTo>
                  <a:lnTo>
                    <a:pt x="93315" y="140522"/>
                  </a:lnTo>
                  <a:lnTo>
                    <a:pt x="78562" y="172977"/>
                  </a:lnTo>
                  <a:lnTo>
                    <a:pt x="69711" y="211332"/>
                  </a:lnTo>
                  <a:lnTo>
                    <a:pt x="66761" y="255589"/>
                  </a:lnTo>
                  <a:lnTo>
                    <a:pt x="63810" y="211332"/>
                  </a:lnTo>
                  <a:lnTo>
                    <a:pt x="54959" y="172977"/>
                  </a:lnTo>
                  <a:lnTo>
                    <a:pt x="40206" y="140522"/>
                  </a:lnTo>
                  <a:lnTo>
                    <a:pt x="19553" y="113968"/>
                  </a:lnTo>
                  <a:lnTo>
                    <a:pt x="4888" y="91883"/>
                  </a:lnTo>
                  <a:lnTo>
                    <a:pt x="4888" y="41638"/>
                  </a:lnTo>
                  <a:lnTo>
                    <a:pt x="41638" y="4888"/>
                  </a:lnTo>
                  <a:lnTo>
                    <a:pt x="66761" y="0"/>
                  </a:lnTo>
                  <a:lnTo>
                    <a:pt x="91883" y="4888"/>
                  </a:lnTo>
                  <a:lnTo>
                    <a:pt x="113968" y="1955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298330" y="4356046"/>
              <a:ext cx="62230" cy="62230"/>
            </a:xfrm>
            <a:custGeom>
              <a:avLst/>
              <a:gdLst/>
              <a:ahLst/>
              <a:cxnLst/>
              <a:rect l="l" t="t" r="r" b="b"/>
              <a:pathLst>
                <a:path w="62229" h="62229">
                  <a:moveTo>
                    <a:pt x="30859" y="0"/>
                  </a:moveTo>
                  <a:lnTo>
                    <a:pt x="18847" y="2425"/>
                  </a:lnTo>
                  <a:lnTo>
                    <a:pt x="9038" y="9038"/>
                  </a:lnTo>
                  <a:lnTo>
                    <a:pt x="2425" y="18847"/>
                  </a:lnTo>
                  <a:lnTo>
                    <a:pt x="0" y="30859"/>
                  </a:lnTo>
                  <a:lnTo>
                    <a:pt x="2425" y="42871"/>
                  </a:lnTo>
                  <a:lnTo>
                    <a:pt x="9038" y="52680"/>
                  </a:lnTo>
                  <a:lnTo>
                    <a:pt x="18847" y="59294"/>
                  </a:lnTo>
                  <a:lnTo>
                    <a:pt x="30859" y="61719"/>
                  </a:lnTo>
                  <a:lnTo>
                    <a:pt x="42871" y="59294"/>
                  </a:lnTo>
                  <a:lnTo>
                    <a:pt x="52679" y="52680"/>
                  </a:lnTo>
                  <a:lnTo>
                    <a:pt x="59293" y="42871"/>
                  </a:lnTo>
                  <a:lnTo>
                    <a:pt x="61718" y="30859"/>
                  </a:lnTo>
                  <a:lnTo>
                    <a:pt x="59293" y="18847"/>
                  </a:lnTo>
                  <a:lnTo>
                    <a:pt x="52679" y="9038"/>
                  </a:lnTo>
                  <a:lnTo>
                    <a:pt x="42871" y="2425"/>
                  </a:lnTo>
                  <a:lnTo>
                    <a:pt x="30859" y="0"/>
                  </a:lnTo>
                  <a:close/>
                </a:path>
              </a:pathLst>
            </a:custGeom>
            <a:solidFill>
              <a:srgbClr val="30C1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333635"/>
              <a:ext cx="634365" cy="316865"/>
            </a:xfrm>
            <a:custGeom>
              <a:avLst/>
              <a:gdLst/>
              <a:ahLst/>
              <a:cxnLst/>
              <a:rect l="l" t="t" r="r" b="b"/>
              <a:pathLst>
                <a:path w="634365" h="316865">
                  <a:moveTo>
                    <a:pt x="633992" y="0"/>
                  </a:moveTo>
                  <a:lnTo>
                    <a:pt x="0" y="0"/>
                  </a:lnTo>
                  <a:lnTo>
                    <a:pt x="0" y="316847"/>
                  </a:lnTo>
                  <a:lnTo>
                    <a:pt x="633992" y="316847"/>
                  </a:lnTo>
                  <a:lnTo>
                    <a:pt x="453719" y="158423"/>
                  </a:lnTo>
                  <a:lnTo>
                    <a:pt x="633992" y="0"/>
                  </a:lnTo>
                  <a:close/>
                </a:path>
              </a:pathLst>
            </a:custGeom>
            <a:solidFill>
              <a:srgbClr val="A5C3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208" y="420089"/>
              <a:ext cx="210982" cy="14394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17647" y="5847160"/>
              <a:ext cx="1652270" cy="351155"/>
            </a:xfrm>
            <a:custGeom>
              <a:avLst/>
              <a:gdLst/>
              <a:ahLst/>
              <a:cxnLst/>
              <a:rect l="l" t="t" r="r" b="b"/>
              <a:pathLst>
                <a:path w="1652270" h="351154">
                  <a:moveTo>
                    <a:pt x="1651744" y="0"/>
                  </a:moveTo>
                  <a:lnTo>
                    <a:pt x="0" y="0"/>
                  </a:lnTo>
                  <a:lnTo>
                    <a:pt x="0" y="350590"/>
                  </a:lnTo>
                  <a:lnTo>
                    <a:pt x="1651744" y="350590"/>
                  </a:lnTo>
                  <a:lnTo>
                    <a:pt x="1651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17647" y="5847160"/>
            <a:ext cx="1652270" cy="35115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23850">
              <a:lnSpc>
                <a:spcPts val="925"/>
              </a:lnSpc>
              <a:spcBef>
                <a:spcPts val="365"/>
              </a:spcBef>
            </a:pPr>
            <a:r>
              <a:rPr sz="800" b="1" spc="15" dirty="0">
                <a:latin typeface="Trebuchet MS"/>
                <a:cs typeface="Trebuchet MS"/>
              </a:rPr>
              <a:t>Верхнепаратунское</a:t>
            </a:r>
            <a:endParaRPr sz="800">
              <a:latin typeface="Trebuchet MS"/>
              <a:cs typeface="Trebuchet MS"/>
            </a:endParaRPr>
          </a:p>
          <a:p>
            <a:pPr marL="323850">
              <a:lnSpc>
                <a:spcPts val="805"/>
              </a:lnSpc>
            </a:pPr>
            <a:r>
              <a:rPr sz="700" spc="-5" dirty="0">
                <a:latin typeface="Trebuchet MS"/>
                <a:cs typeface="Trebuchet MS"/>
              </a:rPr>
              <a:t>те</a:t>
            </a:r>
            <a:r>
              <a:rPr sz="700" spc="5" dirty="0">
                <a:latin typeface="Trebuchet MS"/>
                <a:cs typeface="Trebuchet MS"/>
              </a:rPr>
              <a:t>р</a:t>
            </a:r>
            <a:r>
              <a:rPr sz="700" spc="15" dirty="0">
                <a:latin typeface="Trebuchet MS"/>
                <a:cs typeface="Trebuchet MS"/>
              </a:rPr>
              <a:t>м</a:t>
            </a:r>
            <a:r>
              <a:rPr sz="700" dirty="0">
                <a:latin typeface="Trebuchet MS"/>
                <a:cs typeface="Trebuchet MS"/>
              </a:rPr>
              <a:t>а</a:t>
            </a:r>
            <a:r>
              <a:rPr sz="700" spc="-15" dirty="0">
                <a:latin typeface="Trebuchet MS"/>
                <a:cs typeface="Trebuchet MS"/>
              </a:rPr>
              <a:t>л</a:t>
            </a:r>
            <a:r>
              <a:rPr sz="700" spc="-20" dirty="0">
                <a:latin typeface="Trebuchet MS"/>
                <a:cs typeface="Trebuchet MS"/>
              </a:rPr>
              <a:t>ь</a:t>
            </a:r>
            <a:r>
              <a:rPr sz="700" spc="-10" dirty="0">
                <a:latin typeface="Trebuchet MS"/>
                <a:cs typeface="Trebuchet MS"/>
              </a:rPr>
              <a:t>н</a:t>
            </a:r>
            <a:r>
              <a:rPr sz="700" spc="10" dirty="0">
                <a:latin typeface="Trebuchet MS"/>
                <a:cs typeface="Trebuchet MS"/>
              </a:rPr>
              <a:t>о</a:t>
            </a:r>
            <a:r>
              <a:rPr sz="700" spc="-10" dirty="0">
                <a:latin typeface="Trebuchet MS"/>
                <a:cs typeface="Trebuchet MS"/>
              </a:rPr>
              <a:t>е</a:t>
            </a:r>
            <a:r>
              <a:rPr sz="700" spc="-55" dirty="0">
                <a:latin typeface="Trebuchet MS"/>
                <a:cs typeface="Trebuchet MS"/>
              </a:rPr>
              <a:t> </a:t>
            </a:r>
            <a:r>
              <a:rPr sz="700" spc="15" dirty="0">
                <a:latin typeface="Trebuchet MS"/>
                <a:cs typeface="Trebuchet MS"/>
              </a:rPr>
              <a:t>м</a:t>
            </a:r>
            <a:r>
              <a:rPr sz="700" spc="-15" dirty="0">
                <a:latin typeface="Trebuchet MS"/>
                <a:cs typeface="Trebuchet MS"/>
              </a:rPr>
              <a:t>е</a:t>
            </a:r>
            <a:r>
              <a:rPr sz="700" spc="10" dirty="0">
                <a:latin typeface="Trebuchet MS"/>
                <a:cs typeface="Trebuchet MS"/>
              </a:rPr>
              <a:t>с</a:t>
            </a:r>
            <a:r>
              <a:rPr sz="700" spc="5" dirty="0">
                <a:latin typeface="Trebuchet MS"/>
                <a:cs typeface="Trebuchet MS"/>
              </a:rPr>
              <a:t>тор</a:t>
            </a:r>
            <a:r>
              <a:rPr sz="700" spc="10" dirty="0">
                <a:latin typeface="Trebuchet MS"/>
                <a:cs typeface="Trebuchet MS"/>
              </a:rPr>
              <a:t>о</a:t>
            </a:r>
            <a:r>
              <a:rPr sz="700" spc="15" dirty="0">
                <a:latin typeface="Trebuchet MS"/>
                <a:cs typeface="Trebuchet MS"/>
              </a:rPr>
              <a:t>ж</a:t>
            </a:r>
            <a:r>
              <a:rPr sz="700" dirty="0">
                <a:latin typeface="Trebuchet MS"/>
                <a:cs typeface="Trebuchet MS"/>
              </a:rPr>
              <a:t>д</a:t>
            </a:r>
            <a:r>
              <a:rPr sz="700" spc="-15" dirty="0">
                <a:latin typeface="Trebuchet MS"/>
                <a:cs typeface="Trebuchet MS"/>
              </a:rPr>
              <a:t>е</a:t>
            </a:r>
            <a:r>
              <a:rPr sz="700" spc="-10" dirty="0">
                <a:latin typeface="Trebuchet MS"/>
                <a:cs typeface="Trebuchet MS"/>
              </a:rPr>
              <a:t>н</a:t>
            </a:r>
            <a:r>
              <a:rPr sz="700" spc="-5" dirty="0">
                <a:latin typeface="Trebuchet MS"/>
                <a:cs typeface="Trebuchet MS"/>
              </a:rPr>
              <a:t>и</a:t>
            </a:r>
            <a:r>
              <a:rPr sz="700" spc="-10" dirty="0">
                <a:latin typeface="Trebuchet MS"/>
                <a:cs typeface="Trebuchet MS"/>
              </a:rPr>
              <a:t>е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60831" y="866161"/>
            <a:ext cx="8971915" cy="5303520"/>
            <a:chOff x="560831" y="866161"/>
            <a:chExt cx="8971915" cy="5303520"/>
          </a:xfrm>
        </p:grpSpPr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0831" y="5876543"/>
              <a:ext cx="292607" cy="29260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2970" y="866161"/>
              <a:ext cx="1979344" cy="195215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01141" y="1996845"/>
              <a:ext cx="125775" cy="223344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771523" y="838707"/>
            <a:ext cx="64776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latin typeface="Trebuchet MS"/>
                <a:cs typeface="Trebuchet MS"/>
              </a:rPr>
              <a:t>Площадка </a:t>
            </a:r>
            <a:r>
              <a:rPr sz="1000" spc="5" dirty="0">
                <a:latin typeface="Trebuchet MS"/>
                <a:cs typeface="Trebuchet MS"/>
              </a:rPr>
              <a:t>расположена </a:t>
            </a:r>
            <a:r>
              <a:rPr sz="1000" spc="-10" dirty="0">
                <a:latin typeface="Trebuchet MS"/>
                <a:cs typeface="Trebuchet MS"/>
              </a:rPr>
              <a:t>в </a:t>
            </a:r>
            <a:r>
              <a:rPr sz="1000" spc="-5" dirty="0">
                <a:latin typeface="Trebuchet MS"/>
                <a:cs typeface="Trebuchet MS"/>
              </a:rPr>
              <a:t>известнейшей </a:t>
            </a:r>
            <a:r>
              <a:rPr sz="1000" spc="5" dirty="0">
                <a:latin typeface="Trebuchet MS"/>
                <a:cs typeface="Trebuchet MS"/>
              </a:rPr>
              <a:t>на </a:t>
            </a:r>
            <a:r>
              <a:rPr sz="1000" spc="15" dirty="0">
                <a:latin typeface="Trebuchet MS"/>
                <a:cs typeface="Trebuchet MS"/>
              </a:rPr>
              <a:t>всю </a:t>
            </a:r>
            <a:r>
              <a:rPr sz="1000" spc="5" dirty="0">
                <a:latin typeface="Trebuchet MS"/>
                <a:cs typeface="Trebuchet MS"/>
              </a:rPr>
              <a:t>Камчатку </a:t>
            </a:r>
            <a:r>
              <a:rPr sz="1000" spc="-5" dirty="0">
                <a:latin typeface="Trebuchet MS"/>
                <a:cs typeface="Trebuchet MS"/>
              </a:rPr>
              <a:t>и </a:t>
            </a:r>
            <a:r>
              <a:rPr sz="1000" spc="15" dirty="0">
                <a:latin typeface="Trebuchet MS"/>
                <a:cs typeface="Trebuchet MS"/>
              </a:rPr>
              <a:t>за </a:t>
            </a:r>
            <a:r>
              <a:rPr sz="1000" spc="-15" dirty="0">
                <a:latin typeface="Trebuchet MS"/>
                <a:cs typeface="Trebuchet MS"/>
              </a:rPr>
              <a:t>ее </a:t>
            </a:r>
            <a:r>
              <a:rPr sz="1000" dirty="0">
                <a:latin typeface="Trebuchet MS"/>
                <a:cs typeface="Trebuchet MS"/>
              </a:rPr>
              <a:t>пределами </a:t>
            </a:r>
            <a:r>
              <a:rPr sz="1000" spc="10" dirty="0">
                <a:latin typeface="Trebuchet MS"/>
                <a:cs typeface="Trebuchet MS"/>
              </a:rPr>
              <a:t>Паратунской </a:t>
            </a:r>
            <a:r>
              <a:rPr sz="1000" spc="5" dirty="0">
                <a:latin typeface="Trebuchet MS"/>
                <a:cs typeface="Trebuchet MS"/>
              </a:rPr>
              <a:t>курортной </a:t>
            </a:r>
            <a:r>
              <a:rPr sz="1000" spc="-20" dirty="0">
                <a:latin typeface="Trebuchet MS"/>
                <a:cs typeface="Trebuchet MS"/>
              </a:rPr>
              <a:t>зоне. </a:t>
            </a:r>
            <a:r>
              <a:rPr sz="1000" spc="-15" dirty="0">
                <a:latin typeface="Trebuchet MS"/>
                <a:cs typeface="Trebuchet MS"/>
              </a:rPr>
              <a:t> </a:t>
            </a:r>
            <a:r>
              <a:rPr sz="1000" spc="-5" dirty="0">
                <a:latin typeface="Trebuchet MS"/>
                <a:cs typeface="Trebuchet MS"/>
              </a:rPr>
              <a:t>Территория</a:t>
            </a:r>
            <a:r>
              <a:rPr sz="1000" spc="-4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находится</a:t>
            </a:r>
            <a:r>
              <a:rPr sz="1000" spc="-4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в</a:t>
            </a:r>
            <a:r>
              <a:rPr sz="1000" spc="-4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окружении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сопок</a:t>
            </a:r>
            <a:r>
              <a:rPr sz="1000" spc="-45" dirty="0">
                <a:latin typeface="Trebuchet MS"/>
                <a:cs typeface="Trebuchet MS"/>
              </a:rPr>
              <a:t> </a:t>
            </a:r>
            <a:r>
              <a:rPr sz="1000" spc="-5" dirty="0">
                <a:latin typeface="Trebuchet MS"/>
                <a:cs typeface="Trebuchet MS"/>
              </a:rPr>
              <a:t>и</a:t>
            </a:r>
            <a:r>
              <a:rPr sz="1000" spc="-45" dirty="0">
                <a:latin typeface="Trebuchet MS"/>
                <a:cs typeface="Trebuchet MS"/>
              </a:rPr>
              <a:t> </a:t>
            </a:r>
            <a:r>
              <a:rPr sz="1000" spc="-5" dirty="0">
                <a:latin typeface="Trebuchet MS"/>
                <a:cs typeface="Trebuchet MS"/>
              </a:rPr>
              <a:t>термальных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источников,</a:t>
            </a:r>
            <a:r>
              <a:rPr sz="1000" spc="-4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а</a:t>
            </a:r>
            <a:r>
              <a:rPr sz="1000" spc="-4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также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находится</a:t>
            </a:r>
            <a:r>
              <a:rPr sz="1000" spc="-4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в</a:t>
            </a:r>
            <a:r>
              <a:rPr sz="1000" spc="-3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непосредственной </a:t>
            </a:r>
            <a:r>
              <a:rPr sz="1000" spc="-29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близости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от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популярного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туристического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5" dirty="0">
                <a:latin typeface="Trebuchet MS"/>
                <a:cs typeface="Trebuchet MS"/>
              </a:rPr>
              <a:t>направления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30" dirty="0">
                <a:latin typeface="Trebuchet MS"/>
                <a:cs typeface="Trebuchet MS"/>
              </a:rPr>
              <a:t>–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5" dirty="0">
                <a:latin typeface="Trebuchet MS"/>
                <a:cs typeface="Trebuchet MS"/>
              </a:rPr>
              <a:t>вулканов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Вилючинский,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Мутновский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-5" dirty="0">
                <a:latin typeface="Trebuchet MS"/>
                <a:cs typeface="Trebuchet MS"/>
              </a:rPr>
              <a:t>и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20" dirty="0">
                <a:latin typeface="Trebuchet MS"/>
                <a:cs typeface="Trebuchet MS"/>
              </a:rPr>
              <a:t>Горелый.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26308" y="6445984"/>
            <a:ext cx="5651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5"/>
              </a:lnSpc>
            </a:pPr>
            <a:r>
              <a:rPr sz="800" dirty="0">
                <a:solidFill>
                  <a:srgbClr val="7F7F7F"/>
                </a:solidFill>
                <a:latin typeface="Arial MT"/>
                <a:cs typeface="Arial MT"/>
              </a:rPr>
              <a:t>8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905365" cy="6891655"/>
            <a:chOff x="0" y="0"/>
            <a:chExt cx="9905365" cy="68916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9218" y="207219"/>
              <a:ext cx="699516" cy="4738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904958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09195" y="98676"/>
              <a:ext cx="1730375" cy="6756400"/>
            </a:xfrm>
            <a:custGeom>
              <a:avLst/>
              <a:gdLst/>
              <a:ahLst/>
              <a:cxnLst/>
              <a:rect l="l" t="t" r="r" b="b"/>
              <a:pathLst>
                <a:path w="1730375" h="6756400">
                  <a:moveTo>
                    <a:pt x="0" y="6756035"/>
                  </a:moveTo>
                  <a:lnTo>
                    <a:pt x="486803" y="5078538"/>
                  </a:lnTo>
                  <a:lnTo>
                    <a:pt x="736783" y="4493059"/>
                  </a:lnTo>
                  <a:lnTo>
                    <a:pt x="763096" y="4210187"/>
                  </a:lnTo>
                  <a:lnTo>
                    <a:pt x="795988" y="3947051"/>
                  </a:lnTo>
                  <a:lnTo>
                    <a:pt x="855194" y="3835218"/>
                  </a:lnTo>
                  <a:lnTo>
                    <a:pt x="980184" y="3710228"/>
                  </a:lnTo>
                  <a:lnTo>
                    <a:pt x="1263056" y="3506297"/>
                  </a:lnTo>
                  <a:lnTo>
                    <a:pt x="1453830" y="3374728"/>
                  </a:lnTo>
                  <a:lnTo>
                    <a:pt x="1572241" y="3302366"/>
                  </a:lnTo>
                  <a:lnTo>
                    <a:pt x="1572241" y="3131327"/>
                  </a:lnTo>
                  <a:lnTo>
                    <a:pt x="1591977" y="2756357"/>
                  </a:lnTo>
                  <a:lnTo>
                    <a:pt x="1578820" y="2670838"/>
                  </a:lnTo>
                  <a:lnTo>
                    <a:pt x="1532771" y="2526112"/>
                  </a:lnTo>
                  <a:lnTo>
                    <a:pt x="1289370" y="1881428"/>
                  </a:lnTo>
                  <a:lnTo>
                    <a:pt x="1045968" y="1256478"/>
                  </a:lnTo>
                  <a:lnTo>
                    <a:pt x="960449" y="986763"/>
                  </a:lnTo>
                  <a:lnTo>
                    <a:pt x="934135" y="868351"/>
                  </a:lnTo>
                  <a:lnTo>
                    <a:pt x="940713" y="756518"/>
                  </a:lnTo>
                  <a:lnTo>
                    <a:pt x="973606" y="684156"/>
                  </a:lnTo>
                  <a:lnTo>
                    <a:pt x="1730124" y="0"/>
                  </a:lnTo>
                </a:path>
              </a:pathLst>
            </a:custGeom>
            <a:ln w="730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03565" y="106385"/>
              <a:ext cx="1726564" cy="6753859"/>
            </a:xfrm>
            <a:custGeom>
              <a:avLst/>
              <a:gdLst/>
              <a:ahLst/>
              <a:cxnLst/>
              <a:rect l="l" t="t" r="r" b="b"/>
              <a:pathLst>
                <a:path w="1726564" h="6753859">
                  <a:moveTo>
                    <a:pt x="12072" y="6715575"/>
                  </a:moveTo>
                  <a:lnTo>
                    <a:pt x="9426" y="6717041"/>
                  </a:lnTo>
                  <a:lnTo>
                    <a:pt x="0" y="6749524"/>
                  </a:lnTo>
                  <a:lnTo>
                    <a:pt x="1454" y="6752166"/>
                  </a:lnTo>
                  <a:lnTo>
                    <a:pt x="6506" y="6753632"/>
                  </a:lnTo>
                  <a:lnTo>
                    <a:pt x="9151" y="6752166"/>
                  </a:lnTo>
                  <a:lnTo>
                    <a:pt x="18577" y="6719683"/>
                  </a:lnTo>
                  <a:lnTo>
                    <a:pt x="17124" y="6717041"/>
                  </a:lnTo>
                  <a:lnTo>
                    <a:pt x="12072" y="6715575"/>
                  </a:lnTo>
                  <a:close/>
                </a:path>
                <a:path w="1726564" h="6753859">
                  <a:moveTo>
                    <a:pt x="30653" y="6651541"/>
                  </a:moveTo>
                  <a:lnTo>
                    <a:pt x="28008" y="6653007"/>
                  </a:lnTo>
                  <a:lnTo>
                    <a:pt x="18582" y="6685490"/>
                  </a:lnTo>
                  <a:lnTo>
                    <a:pt x="20035" y="6688132"/>
                  </a:lnTo>
                  <a:lnTo>
                    <a:pt x="25087" y="6689598"/>
                  </a:lnTo>
                  <a:lnTo>
                    <a:pt x="27734" y="6688132"/>
                  </a:lnTo>
                  <a:lnTo>
                    <a:pt x="37160" y="6655649"/>
                  </a:lnTo>
                  <a:lnTo>
                    <a:pt x="35706" y="6653007"/>
                  </a:lnTo>
                  <a:lnTo>
                    <a:pt x="30653" y="6651541"/>
                  </a:lnTo>
                  <a:close/>
                </a:path>
                <a:path w="1726564" h="6753859">
                  <a:moveTo>
                    <a:pt x="49236" y="6587508"/>
                  </a:moveTo>
                  <a:lnTo>
                    <a:pt x="46591" y="6588974"/>
                  </a:lnTo>
                  <a:lnTo>
                    <a:pt x="37164" y="6621457"/>
                  </a:lnTo>
                  <a:lnTo>
                    <a:pt x="38618" y="6624099"/>
                  </a:lnTo>
                  <a:lnTo>
                    <a:pt x="43670" y="6625565"/>
                  </a:lnTo>
                  <a:lnTo>
                    <a:pt x="46315" y="6624099"/>
                  </a:lnTo>
                  <a:lnTo>
                    <a:pt x="55741" y="6591616"/>
                  </a:lnTo>
                  <a:lnTo>
                    <a:pt x="54288" y="6588974"/>
                  </a:lnTo>
                  <a:lnTo>
                    <a:pt x="49236" y="6587508"/>
                  </a:lnTo>
                  <a:close/>
                </a:path>
                <a:path w="1726564" h="6753859">
                  <a:moveTo>
                    <a:pt x="67819" y="6523475"/>
                  </a:moveTo>
                  <a:lnTo>
                    <a:pt x="65172" y="6524940"/>
                  </a:lnTo>
                  <a:lnTo>
                    <a:pt x="55746" y="6557424"/>
                  </a:lnTo>
                  <a:lnTo>
                    <a:pt x="57200" y="6560066"/>
                  </a:lnTo>
                  <a:lnTo>
                    <a:pt x="62252" y="6561531"/>
                  </a:lnTo>
                  <a:lnTo>
                    <a:pt x="64898" y="6560066"/>
                  </a:lnTo>
                  <a:lnTo>
                    <a:pt x="74324" y="6527582"/>
                  </a:lnTo>
                  <a:lnTo>
                    <a:pt x="72871" y="6524940"/>
                  </a:lnTo>
                  <a:lnTo>
                    <a:pt x="67819" y="6523475"/>
                  </a:lnTo>
                  <a:close/>
                </a:path>
                <a:path w="1726564" h="6753859">
                  <a:moveTo>
                    <a:pt x="86400" y="6459441"/>
                  </a:moveTo>
                  <a:lnTo>
                    <a:pt x="83755" y="6460907"/>
                  </a:lnTo>
                  <a:lnTo>
                    <a:pt x="74329" y="6493390"/>
                  </a:lnTo>
                  <a:lnTo>
                    <a:pt x="75782" y="6496032"/>
                  </a:lnTo>
                  <a:lnTo>
                    <a:pt x="80834" y="6497498"/>
                  </a:lnTo>
                  <a:lnTo>
                    <a:pt x="83480" y="6496032"/>
                  </a:lnTo>
                  <a:lnTo>
                    <a:pt x="92906" y="6463549"/>
                  </a:lnTo>
                  <a:lnTo>
                    <a:pt x="91452" y="6460907"/>
                  </a:lnTo>
                  <a:lnTo>
                    <a:pt x="86400" y="6459441"/>
                  </a:lnTo>
                  <a:close/>
                </a:path>
                <a:path w="1726564" h="6753859">
                  <a:moveTo>
                    <a:pt x="104983" y="6395407"/>
                  </a:moveTo>
                  <a:lnTo>
                    <a:pt x="102338" y="6396873"/>
                  </a:lnTo>
                  <a:lnTo>
                    <a:pt x="92910" y="6429356"/>
                  </a:lnTo>
                  <a:lnTo>
                    <a:pt x="94364" y="6431998"/>
                  </a:lnTo>
                  <a:lnTo>
                    <a:pt x="99416" y="6433464"/>
                  </a:lnTo>
                  <a:lnTo>
                    <a:pt x="102062" y="6431998"/>
                  </a:lnTo>
                  <a:lnTo>
                    <a:pt x="111488" y="6399516"/>
                  </a:lnTo>
                  <a:lnTo>
                    <a:pt x="110035" y="6396873"/>
                  </a:lnTo>
                  <a:lnTo>
                    <a:pt x="104983" y="6395407"/>
                  </a:lnTo>
                  <a:close/>
                </a:path>
                <a:path w="1726564" h="6753859">
                  <a:moveTo>
                    <a:pt x="123565" y="6331374"/>
                  </a:moveTo>
                  <a:lnTo>
                    <a:pt x="120919" y="6332840"/>
                  </a:lnTo>
                  <a:lnTo>
                    <a:pt x="111493" y="6365323"/>
                  </a:lnTo>
                  <a:lnTo>
                    <a:pt x="112947" y="6367965"/>
                  </a:lnTo>
                  <a:lnTo>
                    <a:pt x="117999" y="6369431"/>
                  </a:lnTo>
                  <a:lnTo>
                    <a:pt x="120644" y="6367965"/>
                  </a:lnTo>
                  <a:lnTo>
                    <a:pt x="130070" y="6335482"/>
                  </a:lnTo>
                  <a:lnTo>
                    <a:pt x="128617" y="6332840"/>
                  </a:lnTo>
                  <a:lnTo>
                    <a:pt x="123565" y="6331374"/>
                  </a:lnTo>
                  <a:close/>
                </a:path>
                <a:path w="1726564" h="6753859">
                  <a:moveTo>
                    <a:pt x="142147" y="6267341"/>
                  </a:moveTo>
                  <a:lnTo>
                    <a:pt x="139502" y="6268806"/>
                  </a:lnTo>
                  <a:lnTo>
                    <a:pt x="130075" y="6301289"/>
                  </a:lnTo>
                  <a:lnTo>
                    <a:pt x="131528" y="6303932"/>
                  </a:lnTo>
                  <a:lnTo>
                    <a:pt x="136580" y="6305397"/>
                  </a:lnTo>
                  <a:lnTo>
                    <a:pt x="139227" y="6303932"/>
                  </a:lnTo>
                  <a:lnTo>
                    <a:pt x="148653" y="6271448"/>
                  </a:lnTo>
                  <a:lnTo>
                    <a:pt x="147199" y="6268806"/>
                  </a:lnTo>
                  <a:lnTo>
                    <a:pt x="142147" y="6267341"/>
                  </a:lnTo>
                  <a:close/>
                </a:path>
                <a:path w="1726564" h="6753859">
                  <a:moveTo>
                    <a:pt x="160729" y="6203307"/>
                  </a:moveTo>
                  <a:lnTo>
                    <a:pt x="158083" y="6204773"/>
                  </a:lnTo>
                  <a:lnTo>
                    <a:pt x="148657" y="6237256"/>
                  </a:lnTo>
                  <a:lnTo>
                    <a:pt x="150111" y="6239898"/>
                  </a:lnTo>
                  <a:lnTo>
                    <a:pt x="155163" y="6241364"/>
                  </a:lnTo>
                  <a:lnTo>
                    <a:pt x="157808" y="6239898"/>
                  </a:lnTo>
                  <a:lnTo>
                    <a:pt x="167234" y="6207415"/>
                  </a:lnTo>
                  <a:lnTo>
                    <a:pt x="165781" y="6204773"/>
                  </a:lnTo>
                  <a:lnTo>
                    <a:pt x="160729" y="6203307"/>
                  </a:lnTo>
                  <a:close/>
                </a:path>
                <a:path w="1726564" h="6753859">
                  <a:moveTo>
                    <a:pt x="179311" y="6139273"/>
                  </a:moveTo>
                  <a:lnTo>
                    <a:pt x="176666" y="6140739"/>
                  </a:lnTo>
                  <a:lnTo>
                    <a:pt x="167239" y="6173222"/>
                  </a:lnTo>
                  <a:lnTo>
                    <a:pt x="168694" y="6175864"/>
                  </a:lnTo>
                  <a:lnTo>
                    <a:pt x="173746" y="6177330"/>
                  </a:lnTo>
                  <a:lnTo>
                    <a:pt x="176391" y="6175864"/>
                  </a:lnTo>
                  <a:lnTo>
                    <a:pt x="185817" y="6143381"/>
                  </a:lnTo>
                  <a:lnTo>
                    <a:pt x="184363" y="6140739"/>
                  </a:lnTo>
                  <a:lnTo>
                    <a:pt x="179311" y="6139273"/>
                  </a:lnTo>
                  <a:close/>
                </a:path>
                <a:path w="1726564" h="6753859">
                  <a:moveTo>
                    <a:pt x="197893" y="6075240"/>
                  </a:moveTo>
                  <a:lnTo>
                    <a:pt x="195248" y="6076706"/>
                  </a:lnTo>
                  <a:lnTo>
                    <a:pt x="185822" y="6109189"/>
                  </a:lnTo>
                  <a:lnTo>
                    <a:pt x="187275" y="6111831"/>
                  </a:lnTo>
                  <a:lnTo>
                    <a:pt x="192327" y="6113297"/>
                  </a:lnTo>
                  <a:lnTo>
                    <a:pt x="194974" y="6111831"/>
                  </a:lnTo>
                  <a:lnTo>
                    <a:pt x="204400" y="6079348"/>
                  </a:lnTo>
                  <a:lnTo>
                    <a:pt x="202945" y="6076706"/>
                  </a:lnTo>
                  <a:lnTo>
                    <a:pt x="197893" y="6075240"/>
                  </a:lnTo>
                  <a:close/>
                </a:path>
                <a:path w="1726564" h="6753859">
                  <a:moveTo>
                    <a:pt x="216476" y="6011207"/>
                  </a:moveTo>
                  <a:lnTo>
                    <a:pt x="213829" y="6012674"/>
                  </a:lnTo>
                  <a:lnTo>
                    <a:pt x="204403" y="6045155"/>
                  </a:lnTo>
                  <a:lnTo>
                    <a:pt x="205858" y="6047797"/>
                  </a:lnTo>
                  <a:lnTo>
                    <a:pt x="210910" y="6049264"/>
                  </a:lnTo>
                  <a:lnTo>
                    <a:pt x="213555" y="6047797"/>
                  </a:lnTo>
                  <a:lnTo>
                    <a:pt x="222981" y="6015316"/>
                  </a:lnTo>
                  <a:lnTo>
                    <a:pt x="221528" y="6012674"/>
                  </a:lnTo>
                  <a:lnTo>
                    <a:pt x="216476" y="6011207"/>
                  </a:lnTo>
                  <a:close/>
                </a:path>
                <a:path w="1726564" h="6753859">
                  <a:moveTo>
                    <a:pt x="235057" y="5947174"/>
                  </a:moveTo>
                  <a:lnTo>
                    <a:pt x="232412" y="5948641"/>
                  </a:lnTo>
                  <a:lnTo>
                    <a:pt x="222986" y="5981122"/>
                  </a:lnTo>
                  <a:lnTo>
                    <a:pt x="224439" y="5983764"/>
                  </a:lnTo>
                  <a:lnTo>
                    <a:pt x="229491" y="5985230"/>
                  </a:lnTo>
                  <a:lnTo>
                    <a:pt x="232138" y="5983764"/>
                  </a:lnTo>
                  <a:lnTo>
                    <a:pt x="241564" y="5951282"/>
                  </a:lnTo>
                  <a:lnTo>
                    <a:pt x="240110" y="5948641"/>
                  </a:lnTo>
                  <a:lnTo>
                    <a:pt x="235057" y="5947174"/>
                  </a:lnTo>
                  <a:close/>
                </a:path>
                <a:path w="1726564" h="6753859">
                  <a:moveTo>
                    <a:pt x="253640" y="5883141"/>
                  </a:moveTo>
                  <a:lnTo>
                    <a:pt x="250995" y="5884607"/>
                  </a:lnTo>
                  <a:lnTo>
                    <a:pt x="241569" y="5917089"/>
                  </a:lnTo>
                  <a:lnTo>
                    <a:pt x="243022" y="5919731"/>
                  </a:lnTo>
                  <a:lnTo>
                    <a:pt x="248074" y="5921197"/>
                  </a:lnTo>
                  <a:lnTo>
                    <a:pt x="250719" y="5919731"/>
                  </a:lnTo>
                  <a:lnTo>
                    <a:pt x="260146" y="5887249"/>
                  </a:lnTo>
                  <a:lnTo>
                    <a:pt x="258692" y="5884607"/>
                  </a:lnTo>
                  <a:lnTo>
                    <a:pt x="253640" y="5883141"/>
                  </a:lnTo>
                  <a:close/>
                </a:path>
                <a:path w="1726564" h="6753859">
                  <a:moveTo>
                    <a:pt x="272223" y="5819107"/>
                  </a:moveTo>
                  <a:lnTo>
                    <a:pt x="269576" y="5820573"/>
                  </a:lnTo>
                  <a:lnTo>
                    <a:pt x="260150" y="5853056"/>
                  </a:lnTo>
                  <a:lnTo>
                    <a:pt x="261604" y="5855698"/>
                  </a:lnTo>
                  <a:lnTo>
                    <a:pt x="266656" y="5857164"/>
                  </a:lnTo>
                  <a:lnTo>
                    <a:pt x="269302" y="5855698"/>
                  </a:lnTo>
                  <a:lnTo>
                    <a:pt x="278728" y="5823216"/>
                  </a:lnTo>
                  <a:lnTo>
                    <a:pt x="277275" y="5820573"/>
                  </a:lnTo>
                  <a:lnTo>
                    <a:pt x="272223" y="5819107"/>
                  </a:lnTo>
                  <a:close/>
                </a:path>
                <a:path w="1726564" h="6753859">
                  <a:moveTo>
                    <a:pt x="290804" y="5755074"/>
                  </a:moveTo>
                  <a:lnTo>
                    <a:pt x="288159" y="5756541"/>
                  </a:lnTo>
                  <a:lnTo>
                    <a:pt x="278733" y="5789022"/>
                  </a:lnTo>
                  <a:lnTo>
                    <a:pt x="280186" y="5791664"/>
                  </a:lnTo>
                  <a:lnTo>
                    <a:pt x="285238" y="5793131"/>
                  </a:lnTo>
                  <a:lnTo>
                    <a:pt x="287884" y="5791664"/>
                  </a:lnTo>
                  <a:lnTo>
                    <a:pt x="297310" y="5759183"/>
                  </a:lnTo>
                  <a:lnTo>
                    <a:pt x="295856" y="5756541"/>
                  </a:lnTo>
                  <a:lnTo>
                    <a:pt x="290804" y="5755074"/>
                  </a:lnTo>
                  <a:close/>
                </a:path>
                <a:path w="1726564" h="6753859">
                  <a:moveTo>
                    <a:pt x="309387" y="5691041"/>
                  </a:moveTo>
                  <a:lnTo>
                    <a:pt x="306741" y="5692508"/>
                  </a:lnTo>
                  <a:lnTo>
                    <a:pt x="297315" y="5724989"/>
                  </a:lnTo>
                  <a:lnTo>
                    <a:pt x="298768" y="5727631"/>
                  </a:lnTo>
                  <a:lnTo>
                    <a:pt x="303820" y="5729098"/>
                  </a:lnTo>
                  <a:lnTo>
                    <a:pt x="306466" y="5727631"/>
                  </a:lnTo>
                  <a:lnTo>
                    <a:pt x="315893" y="5695150"/>
                  </a:lnTo>
                  <a:lnTo>
                    <a:pt x="314439" y="5692508"/>
                  </a:lnTo>
                  <a:lnTo>
                    <a:pt x="309387" y="5691041"/>
                  </a:lnTo>
                  <a:close/>
                </a:path>
                <a:path w="1726564" h="6753859">
                  <a:moveTo>
                    <a:pt x="327969" y="5627008"/>
                  </a:moveTo>
                  <a:lnTo>
                    <a:pt x="325323" y="5628475"/>
                  </a:lnTo>
                  <a:lnTo>
                    <a:pt x="315897" y="5660956"/>
                  </a:lnTo>
                  <a:lnTo>
                    <a:pt x="317351" y="5663599"/>
                  </a:lnTo>
                  <a:lnTo>
                    <a:pt x="322403" y="5665065"/>
                  </a:lnTo>
                  <a:lnTo>
                    <a:pt x="325048" y="5663599"/>
                  </a:lnTo>
                  <a:lnTo>
                    <a:pt x="334474" y="5631117"/>
                  </a:lnTo>
                  <a:lnTo>
                    <a:pt x="333021" y="5628475"/>
                  </a:lnTo>
                  <a:lnTo>
                    <a:pt x="327969" y="5627008"/>
                  </a:lnTo>
                  <a:close/>
                </a:path>
                <a:path w="1726564" h="6753859">
                  <a:moveTo>
                    <a:pt x="346551" y="5562976"/>
                  </a:moveTo>
                  <a:lnTo>
                    <a:pt x="343905" y="5564442"/>
                  </a:lnTo>
                  <a:lnTo>
                    <a:pt x="334479" y="5596924"/>
                  </a:lnTo>
                  <a:lnTo>
                    <a:pt x="335932" y="5599566"/>
                  </a:lnTo>
                  <a:lnTo>
                    <a:pt x="340984" y="5601032"/>
                  </a:lnTo>
                  <a:lnTo>
                    <a:pt x="343631" y="5599566"/>
                  </a:lnTo>
                  <a:lnTo>
                    <a:pt x="353057" y="5567084"/>
                  </a:lnTo>
                  <a:lnTo>
                    <a:pt x="351603" y="5564442"/>
                  </a:lnTo>
                  <a:lnTo>
                    <a:pt x="346551" y="5562976"/>
                  </a:lnTo>
                  <a:close/>
                </a:path>
                <a:path w="1726564" h="6753859">
                  <a:moveTo>
                    <a:pt x="365133" y="5498942"/>
                  </a:moveTo>
                  <a:lnTo>
                    <a:pt x="362488" y="5500408"/>
                  </a:lnTo>
                  <a:lnTo>
                    <a:pt x="353062" y="5532891"/>
                  </a:lnTo>
                  <a:lnTo>
                    <a:pt x="354515" y="5535533"/>
                  </a:lnTo>
                  <a:lnTo>
                    <a:pt x="359567" y="5536999"/>
                  </a:lnTo>
                  <a:lnTo>
                    <a:pt x="362212" y="5535533"/>
                  </a:lnTo>
                  <a:lnTo>
                    <a:pt x="371640" y="5503050"/>
                  </a:lnTo>
                  <a:lnTo>
                    <a:pt x="370185" y="5500408"/>
                  </a:lnTo>
                  <a:lnTo>
                    <a:pt x="365133" y="5498942"/>
                  </a:lnTo>
                  <a:close/>
                </a:path>
                <a:path w="1726564" h="6753859">
                  <a:moveTo>
                    <a:pt x="383716" y="5434909"/>
                  </a:moveTo>
                  <a:lnTo>
                    <a:pt x="381069" y="5436375"/>
                  </a:lnTo>
                  <a:lnTo>
                    <a:pt x="371643" y="5468857"/>
                  </a:lnTo>
                  <a:lnTo>
                    <a:pt x="373098" y="5471499"/>
                  </a:lnTo>
                  <a:lnTo>
                    <a:pt x="378150" y="5472965"/>
                  </a:lnTo>
                  <a:lnTo>
                    <a:pt x="380795" y="5471499"/>
                  </a:lnTo>
                  <a:lnTo>
                    <a:pt x="390221" y="5439017"/>
                  </a:lnTo>
                  <a:lnTo>
                    <a:pt x="388768" y="5436375"/>
                  </a:lnTo>
                  <a:lnTo>
                    <a:pt x="383716" y="5434909"/>
                  </a:lnTo>
                  <a:close/>
                </a:path>
                <a:path w="1726564" h="6753859">
                  <a:moveTo>
                    <a:pt x="402297" y="5370876"/>
                  </a:moveTo>
                  <a:lnTo>
                    <a:pt x="399652" y="5372342"/>
                  </a:lnTo>
                  <a:lnTo>
                    <a:pt x="390226" y="5404824"/>
                  </a:lnTo>
                  <a:lnTo>
                    <a:pt x="391679" y="5407466"/>
                  </a:lnTo>
                  <a:lnTo>
                    <a:pt x="396731" y="5408932"/>
                  </a:lnTo>
                  <a:lnTo>
                    <a:pt x="399378" y="5407466"/>
                  </a:lnTo>
                  <a:lnTo>
                    <a:pt x="408804" y="5374985"/>
                  </a:lnTo>
                  <a:lnTo>
                    <a:pt x="407349" y="5372342"/>
                  </a:lnTo>
                  <a:lnTo>
                    <a:pt x="402297" y="5370876"/>
                  </a:lnTo>
                  <a:close/>
                </a:path>
                <a:path w="1726564" h="6753859">
                  <a:moveTo>
                    <a:pt x="420880" y="5306843"/>
                  </a:moveTo>
                  <a:lnTo>
                    <a:pt x="418234" y="5308310"/>
                  </a:lnTo>
                  <a:lnTo>
                    <a:pt x="408809" y="5340791"/>
                  </a:lnTo>
                  <a:lnTo>
                    <a:pt x="410262" y="5343433"/>
                  </a:lnTo>
                  <a:lnTo>
                    <a:pt x="415314" y="5344900"/>
                  </a:lnTo>
                  <a:lnTo>
                    <a:pt x="417959" y="5343433"/>
                  </a:lnTo>
                  <a:lnTo>
                    <a:pt x="427385" y="5310952"/>
                  </a:lnTo>
                  <a:lnTo>
                    <a:pt x="425932" y="5308310"/>
                  </a:lnTo>
                  <a:lnTo>
                    <a:pt x="420880" y="5306843"/>
                  </a:lnTo>
                  <a:close/>
                </a:path>
                <a:path w="1726564" h="6753859">
                  <a:moveTo>
                    <a:pt x="439463" y="5242810"/>
                  </a:moveTo>
                  <a:lnTo>
                    <a:pt x="436816" y="5244277"/>
                  </a:lnTo>
                  <a:lnTo>
                    <a:pt x="427390" y="5276758"/>
                  </a:lnTo>
                  <a:lnTo>
                    <a:pt x="428844" y="5279400"/>
                  </a:lnTo>
                  <a:lnTo>
                    <a:pt x="433896" y="5280867"/>
                  </a:lnTo>
                  <a:lnTo>
                    <a:pt x="436542" y="5279400"/>
                  </a:lnTo>
                  <a:lnTo>
                    <a:pt x="445968" y="5246918"/>
                  </a:lnTo>
                  <a:lnTo>
                    <a:pt x="444515" y="5244277"/>
                  </a:lnTo>
                  <a:lnTo>
                    <a:pt x="439463" y="5242810"/>
                  </a:lnTo>
                  <a:close/>
                </a:path>
                <a:path w="1726564" h="6753859">
                  <a:moveTo>
                    <a:pt x="458044" y="5178778"/>
                  </a:moveTo>
                  <a:lnTo>
                    <a:pt x="455399" y="5180243"/>
                  </a:lnTo>
                  <a:lnTo>
                    <a:pt x="445973" y="5212725"/>
                  </a:lnTo>
                  <a:lnTo>
                    <a:pt x="447426" y="5215368"/>
                  </a:lnTo>
                  <a:lnTo>
                    <a:pt x="452478" y="5216833"/>
                  </a:lnTo>
                  <a:lnTo>
                    <a:pt x="455124" y="5215368"/>
                  </a:lnTo>
                  <a:lnTo>
                    <a:pt x="464550" y="5182886"/>
                  </a:lnTo>
                  <a:lnTo>
                    <a:pt x="463096" y="5180243"/>
                  </a:lnTo>
                  <a:lnTo>
                    <a:pt x="458044" y="5178778"/>
                  </a:lnTo>
                  <a:close/>
                </a:path>
                <a:path w="1726564" h="6753859">
                  <a:moveTo>
                    <a:pt x="476627" y="5114744"/>
                  </a:moveTo>
                  <a:lnTo>
                    <a:pt x="473981" y="5116211"/>
                  </a:lnTo>
                  <a:lnTo>
                    <a:pt x="464554" y="5148693"/>
                  </a:lnTo>
                  <a:lnTo>
                    <a:pt x="466008" y="5151334"/>
                  </a:lnTo>
                  <a:lnTo>
                    <a:pt x="471060" y="5152801"/>
                  </a:lnTo>
                  <a:lnTo>
                    <a:pt x="473706" y="5151334"/>
                  </a:lnTo>
                  <a:lnTo>
                    <a:pt x="483132" y="5118853"/>
                  </a:lnTo>
                  <a:lnTo>
                    <a:pt x="481679" y="5116211"/>
                  </a:lnTo>
                  <a:lnTo>
                    <a:pt x="476627" y="5114744"/>
                  </a:lnTo>
                  <a:close/>
                </a:path>
                <a:path w="1726564" h="6753859">
                  <a:moveTo>
                    <a:pt x="497616" y="5051233"/>
                  </a:moveTo>
                  <a:lnTo>
                    <a:pt x="494818" y="5052357"/>
                  </a:lnTo>
                  <a:lnTo>
                    <a:pt x="487536" y="5069500"/>
                  </a:lnTo>
                  <a:lnTo>
                    <a:pt x="483137" y="5084659"/>
                  </a:lnTo>
                  <a:lnTo>
                    <a:pt x="484591" y="5087302"/>
                  </a:lnTo>
                  <a:lnTo>
                    <a:pt x="489643" y="5088768"/>
                  </a:lnTo>
                  <a:lnTo>
                    <a:pt x="492288" y="5087302"/>
                  </a:lnTo>
                  <a:lnTo>
                    <a:pt x="496684" y="5072156"/>
                  </a:lnTo>
                  <a:lnTo>
                    <a:pt x="503577" y="5056097"/>
                  </a:lnTo>
                  <a:lnTo>
                    <a:pt x="502455" y="5053299"/>
                  </a:lnTo>
                  <a:lnTo>
                    <a:pt x="497616" y="5051233"/>
                  </a:lnTo>
                  <a:close/>
                </a:path>
                <a:path w="1726564" h="6753859">
                  <a:moveTo>
                    <a:pt x="523797" y="4989912"/>
                  </a:moveTo>
                  <a:lnTo>
                    <a:pt x="520999" y="4991036"/>
                  </a:lnTo>
                  <a:lnTo>
                    <a:pt x="507714" y="5022155"/>
                  </a:lnTo>
                  <a:lnTo>
                    <a:pt x="508836" y="5024953"/>
                  </a:lnTo>
                  <a:lnTo>
                    <a:pt x="513675" y="5027019"/>
                  </a:lnTo>
                  <a:lnTo>
                    <a:pt x="516473" y="5025895"/>
                  </a:lnTo>
                  <a:lnTo>
                    <a:pt x="529760" y="4994776"/>
                  </a:lnTo>
                  <a:lnTo>
                    <a:pt x="528636" y="4991978"/>
                  </a:lnTo>
                  <a:lnTo>
                    <a:pt x="523797" y="4989912"/>
                  </a:lnTo>
                  <a:close/>
                </a:path>
                <a:path w="1726564" h="6753859">
                  <a:moveTo>
                    <a:pt x="549979" y="4928593"/>
                  </a:moveTo>
                  <a:lnTo>
                    <a:pt x="547180" y="4929717"/>
                  </a:lnTo>
                  <a:lnTo>
                    <a:pt x="533895" y="4960835"/>
                  </a:lnTo>
                  <a:lnTo>
                    <a:pt x="535019" y="4963633"/>
                  </a:lnTo>
                  <a:lnTo>
                    <a:pt x="539856" y="4965700"/>
                  </a:lnTo>
                  <a:lnTo>
                    <a:pt x="542654" y="4964576"/>
                  </a:lnTo>
                  <a:lnTo>
                    <a:pt x="555941" y="4933457"/>
                  </a:lnTo>
                  <a:lnTo>
                    <a:pt x="554817" y="4930659"/>
                  </a:lnTo>
                  <a:lnTo>
                    <a:pt x="549979" y="4928593"/>
                  </a:lnTo>
                  <a:close/>
                </a:path>
                <a:path w="1726564" h="6753859">
                  <a:moveTo>
                    <a:pt x="576160" y="4867273"/>
                  </a:moveTo>
                  <a:lnTo>
                    <a:pt x="573363" y="4868397"/>
                  </a:lnTo>
                  <a:lnTo>
                    <a:pt x="560076" y="4899516"/>
                  </a:lnTo>
                  <a:lnTo>
                    <a:pt x="561200" y="4902314"/>
                  </a:lnTo>
                  <a:lnTo>
                    <a:pt x="566037" y="4904380"/>
                  </a:lnTo>
                  <a:lnTo>
                    <a:pt x="568836" y="4903256"/>
                  </a:lnTo>
                  <a:lnTo>
                    <a:pt x="582122" y="4872137"/>
                  </a:lnTo>
                  <a:lnTo>
                    <a:pt x="580998" y="4869340"/>
                  </a:lnTo>
                  <a:lnTo>
                    <a:pt x="576160" y="4867273"/>
                  </a:lnTo>
                  <a:close/>
                </a:path>
                <a:path w="1726564" h="6753859">
                  <a:moveTo>
                    <a:pt x="602341" y="4805954"/>
                  </a:moveTo>
                  <a:lnTo>
                    <a:pt x="599544" y="4807078"/>
                  </a:lnTo>
                  <a:lnTo>
                    <a:pt x="586257" y="4838197"/>
                  </a:lnTo>
                  <a:lnTo>
                    <a:pt x="587381" y="4840994"/>
                  </a:lnTo>
                  <a:lnTo>
                    <a:pt x="592220" y="4843059"/>
                  </a:lnTo>
                  <a:lnTo>
                    <a:pt x="595017" y="4841935"/>
                  </a:lnTo>
                  <a:lnTo>
                    <a:pt x="608304" y="4810818"/>
                  </a:lnTo>
                  <a:lnTo>
                    <a:pt x="607180" y="4808020"/>
                  </a:lnTo>
                  <a:lnTo>
                    <a:pt x="602341" y="4805954"/>
                  </a:lnTo>
                  <a:close/>
                </a:path>
                <a:path w="1726564" h="6753859">
                  <a:moveTo>
                    <a:pt x="628524" y="4744634"/>
                  </a:moveTo>
                  <a:lnTo>
                    <a:pt x="625725" y="4745758"/>
                  </a:lnTo>
                  <a:lnTo>
                    <a:pt x="612439" y="4776876"/>
                  </a:lnTo>
                  <a:lnTo>
                    <a:pt x="613563" y="4779674"/>
                  </a:lnTo>
                  <a:lnTo>
                    <a:pt x="618401" y="4781740"/>
                  </a:lnTo>
                  <a:lnTo>
                    <a:pt x="621198" y="4780616"/>
                  </a:lnTo>
                  <a:lnTo>
                    <a:pt x="634485" y="4749499"/>
                  </a:lnTo>
                  <a:lnTo>
                    <a:pt x="633361" y="4746699"/>
                  </a:lnTo>
                  <a:lnTo>
                    <a:pt x="628524" y="4744634"/>
                  </a:lnTo>
                  <a:close/>
                </a:path>
                <a:path w="1726564" h="6753859">
                  <a:moveTo>
                    <a:pt x="654705" y="4683315"/>
                  </a:moveTo>
                  <a:lnTo>
                    <a:pt x="651907" y="4684439"/>
                  </a:lnTo>
                  <a:lnTo>
                    <a:pt x="638620" y="4715556"/>
                  </a:lnTo>
                  <a:lnTo>
                    <a:pt x="639744" y="4718354"/>
                  </a:lnTo>
                  <a:lnTo>
                    <a:pt x="644582" y="4720421"/>
                  </a:lnTo>
                  <a:lnTo>
                    <a:pt x="647381" y="4719297"/>
                  </a:lnTo>
                  <a:lnTo>
                    <a:pt x="660666" y="4688179"/>
                  </a:lnTo>
                  <a:lnTo>
                    <a:pt x="659542" y="4685380"/>
                  </a:lnTo>
                  <a:lnTo>
                    <a:pt x="654705" y="4683315"/>
                  </a:lnTo>
                  <a:close/>
                </a:path>
                <a:path w="1726564" h="6753859">
                  <a:moveTo>
                    <a:pt x="680886" y="4621996"/>
                  </a:moveTo>
                  <a:lnTo>
                    <a:pt x="678088" y="4623120"/>
                  </a:lnTo>
                  <a:lnTo>
                    <a:pt x="664801" y="4654237"/>
                  </a:lnTo>
                  <a:lnTo>
                    <a:pt x="665925" y="4657035"/>
                  </a:lnTo>
                  <a:lnTo>
                    <a:pt x="670763" y="4659101"/>
                  </a:lnTo>
                  <a:lnTo>
                    <a:pt x="673562" y="4657977"/>
                  </a:lnTo>
                  <a:lnTo>
                    <a:pt x="686847" y="4626858"/>
                  </a:lnTo>
                  <a:lnTo>
                    <a:pt x="685725" y="4624061"/>
                  </a:lnTo>
                  <a:lnTo>
                    <a:pt x="680886" y="4621996"/>
                  </a:lnTo>
                  <a:close/>
                </a:path>
                <a:path w="1726564" h="6753859">
                  <a:moveTo>
                    <a:pt x="707067" y="4560675"/>
                  </a:moveTo>
                  <a:lnTo>
                    <a:pt x="704269" y="4561800"/>
                  </a:lnTo>
                  <a:lnTo>
                    <a:pt x="690984" y="4592918"/>
                  </a:lnTo>
                  <a:lnTo>
                    <a:pt x="692106" y="4595715"/>
                  </a:lnTo>
                  <a:lnTo>
                    <a:pt x="696945" y="4597782"/>
                  </a:lnTo>
                  <a:lnTo>
                    <a:pt x="699743" y="4596658"/>
                  </a:lnTo>
                  <a:lnTo>
                    <a:pt x="713030" y="4565539"/>
                  </a:lnTo>
                  <a:lnTo>
                    <a:pt x="711906" y="4562741"/>
                  </a:lnTo>
                  <a:lnTo>
                    <a:pt x="707067" y="4560675"/>
                  </a:lnTo>
                  <a:close/>
                </a:path>
                <a:path w="1726564" h="6753859">
                  <a:moveTo>
                    <a:pt x="733249" y="4499356"/>
                  </a:moveTo>
                  <a:lnTo>
                    <a:pt x="730450" y="4500479"/>
                  </a:lnTo>
                  <a:lnTo>
                    <a:pt x="717165" y="4531598"/>
                  </a:lnTo>
                  <a:lnTo>
                    <a:pt x="718289" y="4534396"/>
                  </a:lnTo>
                  <a:lnTo>
                    <a:pt x="723126" y="4536462"/>
                  </a:lnTo>
                  <a:lnTo>
                    <a:pt x="725924" y="4535338"/>
                  </a:lnTo>
                  <a:lnTo>
                    <a:pt x="739211" y="4504220"/>
                  </a:lnTo>
                  <a:lnTo>
                    <a:pt x="738087" y="4501422"/>
                  </a:lnTo>
                  <a:lnTo>
                    <a:pt x="733249" y="4499356"/>
                  </a:lnTo>
                  <a:close/>
                </a:path>
                <a:path w="1726564" h="6753859">
                  <a:moveTo>
                    <a:pt x="744132" y="4435001"/>
                  </a:moveTo>
                  <a:lnTo>
                    <a:pt x="741810" y="4436926"/>
                  </a:lnTo>
                  <a:lnTo>
                    <a:pt x="738677" y="4470617"/>
                  </a:lnTo>
                  <a:lnTo>
                    <a:pt x="740603" y="4472937"/>
                  </a:lnTo>
                  <a:lnTo>
                    <a:pt x="745840" y="4473425"/>
                  </a:lnTo>
                  <a:lnTo>
                    <a:pt x="748162" y="4471498"/>
                  </a:lnTo>
                  <a:lnTo>
                    <a:pt x="751295" y="4437809"/>
                  </a:lnTo>
                  <a:lnTo>
                    <a:pt x="749369" y="4435488"/>
                  </a:lnTo>
                  <a:lnTo>
                    <a:pt x="744132" y="4435001"/>
                  </a:lnTo>
                  <a:close/>
                </a:path>
                <a:path w="1726564" h="6753859">
                  <a:moveTo>
                    <a:pt x="750307" y="4368613"/>
                  </a:moveTo>
                  <a:lnTo>
                    <a:pt x="747986" y="4370538"/>
                  </a:lnTo>
                  <a:lnTo>
                    <a:pt x="744852" y="4404227"/>
                  </a:lnTo>
                  <a:lnTo>
                    <a:pt x="746779" y="4406549"/>
                  </a:lnTo>
                  <a:lnTo>
                    <a:pt x="752016" y="4407035"/>
                  </a:lnTo>
                  <a:lnTo>
                    <a:pt x="754336" y="4405110"/>
                  </a:lnTo>
                  <a:lnTo>
                    <a:pt x="757471" y="4371420"/>
                  </a:lnTo>
                  <a:lnTo>
                    <a:pt x="755545" y="4369099"/>
                  </a:lnTo>
                  <a:lnTo>
                    <a:pt x="750307" y="4368613"/>
                  </a:lnTo>
                  <a:close/>
                </a:path>
                <a:path w="1726564" h="6753859">
                  <a:moveTo>
                    <a:pt x="756483" y="4302224"/>
                  </a:moveTo>
                  <a:lnTo>
                    <a:pt x="754162" y="4304150"/>
                  </a:lnTo>
                  <a:lnTo>
                    <a:pt x="751028" y="4337839"/>
                  </a:lnTo>
                  <a:lnTo>
                    <a:pt x="752953" y="4340160"/>
                  </a:lnTo>
                  <a:lnTo>
                    <a:pt x="758192" y="4340647"/>
                  </a:lnTo>
                  <a:lnTo>
                    <a:pt x="760512" y="4338722"/>
                  </a:lnTo>
                  <a:lnTo>
                    <a:pt x="763645" y="4305032"/>
                  </a:lnTo>
                  <a:lnTo>
                    <a:pt x="761720" y="4302711"/>
                  </a:lnTo>
                  <a:lnTo>
                    <a:pt x="756483" y="4302224"/>
                  </a:lnTo>
                  <a:close/>
                </a:path>
                <a:path w="1726564" h="6753859">
                  <a:moveTo>
                    <a:pt x="762657" y="4235836"/>
                  </a:moveTo>
                  <a:lnTo>
                    <a:pt x="760337" y="4237761"/>
                  </a:lnTo>
                  <a:lnTo>
                    <a:pt x="757204" y="4271451"/>
                  </a:lnTo>
                  <a:lnTo>
                    <a:pt x="759129" y="4273772"/>
                  </a:lnTo>
                  <a:lnTo>
                    <a:pt x="764367" y="4274258"/>
                  </a:lnTo>
                  <a:lnTo>
                    <a:pt x="766687" y="4272333"/>
                  </a:lnTo>
                  <a:lnTo>
                    <a:pt x="769821" y="4238644"/>
                  </a:lnTo>
                  <a:lnTo>
                    <a:pt x="767896" y="4236322"/>
                  </a:lnTo>
                  <a:lnTo>
                    <a:pt x="762657" y="4235836"/>
                  </a:lnTo>
                  <a:close/>
                </a:path>
                <a:path w="1726564" h="6753859">
                  <a:moveTo>
                    <a:pt x="769877" y="4169477"/>
                  </a:moveTo>
                  <a:lnTo>
                    <a:pt x="767496" y="4171328"/>
                  </a:lnTo>
                  <a:lnTo>
                    <a:pt x="763623" y="4202443"/>
                  </a:lnTo>
                  <a:lnTo>
                    <a:pt x="763379" y="4205062"/>
                  </a:lnTo>
                  <a:lnTo>
                    <a:pt x="765304" y="4207383"/>
                  </a:lnTo>
                  <a:lnTo>
                    <a:pt x="770542" y="4207870"/>
                  </a:lnTo>
                  <a:lnTo>
                    <a:pt x="772863" y="4205945"/>
                  </a:lnTo>
                  <a:lnTo>
                    <a:pt x="773107" y="4203326"/>
                  </a:lnTo>
                  <a:lnTo>
                    <a:pt x="776947" y="4172510"/>
                  </a:lnTo>
                  <a:lnTo>
                    <a:pt x="775097" y="4170130"/>
                  </a:lnTo>
                  <a:lnTo>
                    <a:pt x="769877" y="4169477"/>
                  </a:lnTo>
                  <a:close/>
                </a:path>
                <a:path w="1726564" h="6753859">
                  <a:moveTo>
                    <a:pt x="778146" y="4103317"/>
                  </a:moveTo>
                  <a:lnTo>
                    <a:pt x="775766" y="4105168"/>
                  </a:lnTo>
                  <a:lnTo>
                    <a:pt x="771570" y="4138743"/>
                  </a:lnTo>
                  <a:lnTo>
                    <a:pt x="773421" y="4141123"/>
                  </a:lnTo>
                  <a:lnTo>
                    <a:pt x="778642" y="4141776"/>
                  </a:lnTo>
                  <a:lnTo>
                    <a:pt x="781022" y="4139924"/>
                  </a:lnTo>
                  <a:lnTo>
                    <a:pt x="785218" y="4106350"/>
                  </a:lnTo>
                  <a:lnTo>
                    <a:pt x="783367" y="4103969"/>
                  </a:lnTo>
                  <a:lnTo>
                    <a:pt x="778146" y="4103317"/>
                  </a:lnTo>
                  <a:close/>
                </a:path>
                <a:path w="1726564" h="6753859">
                  <a:moveTo>
                    <a:pt x="786417" y="4037157"/>
                  </a:moveTo>
                  <a:lnTo>
                    <a:pt x="784037" y="4039008"/>
                  </a:lnTo>
                  <a:lnTo>
                    <a:pt x="779840" y="4072582"/>
                  </a:lnTo>
                  <a:lnTo>
                    <a:pt x="781691" y="4074963"/>
                  </a:lnTo>
                  <a:lnTo>
                    <a:pt x="786911" y="4075615"/>
                  </a:lnTo>
                  <a:lnTo>
                    <a:pt x="789292" y="4073765"/>
                  </a:lnTo>
                  <a:lnTo>
                    <a:pt x="793488" y="4040190"/>
                  </a:lnTo>
                  <a:lnTo>
                    <a:pt x="791636" y="4037810"/>
                  </a:lnTo>
                  <a:lnTo>
                    <a:pt x="786417" y="4037157"/>
                  </a:lnTo>
                  <a:close/>
                </a:path>
                <a:path w="1726564" h="6753859">
                  <a:moveTo>
                    <a:pt x="794687" y="3970996"/>
                  </a:moveTo>
                  <a:lnTo>
                    <a:pt x="792307" y="3972848"/>
                  </a:lnTo>
                  <a:lnTo>
                    <a:pt x="788109" y="4006423"/>
                  </a:lnTo>
                  <a:lnTo>
                    <a:pt x="789961" y="4008803"/>
                  </a:lnTo>
                  <a:lnTo>
                    <a:pt x="795181" y="4009456"/>
                  </a:lnTo>
                  <a:lnTo>
                    <a:pt x="797561" y="4007604"/>
                  </a:lnTo>
                  <a:lnTo>
                    <a:pt x="801758" y="3974029"/>
                  </a:lnTo>
                  <a:lnTo>
                    <a:pt x="799906" y="3971649"/>
                  </a:lnTo>
                  <a:lnTo>
                    <a:pt x="794687" y="3970996"/>
                  </a:lnTo>
                  <a:close/>
                </a:path>
                <a:path w="1726564" h="6753859">
                  <a:moveTo>
                    <a:pt x="815085" y="3907669"/>
                  </a:moveTo>
                  <a:lnTo>
                    <a:pt x="812204" y="3908555"/>
                  </a:lnTo>
                  <a:lnTo>
                    <a:pt x="796373" y="3938459"/>
                  </a:lnTo>
                  <a:lnTo>
                    <a:pt x="797260" y="3941342"/>
                  </a:lnTo>
                  <a:lnTo>
                    <a:pt x="801909" y="3943803"/>
                  </a:lnTo>
                  <a:lnTo>
                    <a:pt x="804791" y="3942915"/>
                  </a:lnTo>
                  <a:lnTo>
                    <a:pt x="820621" y="3913012"/>
                  </a:lnTo>
                  <a:lnTo>
                    <a:pt x="819735" y="3910130"/>
                  </a:lnTo>
                  <a:lnTo>
                    <a:pt x="815085" y="3907669"/>
                  </a:lnTo>
                  <a:close/>
                </a:path>
                <a:path w="1726564" h="6753859">
                  <a:moveTo>
                    <a:pt x="846283" y="3848742"/>
                  </a:moveTo>
                  <a:lnTo>
                    <a:pt x="843400" y="3849629"/>
                  </a:lnTo>
                  <a:lnTo>
                    <a:pt x="827570" y="3879532"/>
                  </a:lnTo>
                  <a:lnTo>
                    <a:pt x="828456" y="3882415"/>
                  </a:lnTo>
                  <a:lnTo>
                    <a:pt x="833106" y="3884876"/>
                  </a:lnTo>
                  <a:lnTo>
                    <a:pt x="835987" y="3883990"/>
                  </a:lnTo>
                  <a:lnTo>
                    <a:pt x="851819" y="3854086"/>
                  </a:lnTo>
                  <a:lnTo>
                    <a:pt x="850931" y="3851203"/>
                  </a:lnTo>
                  <a:lnTo>
                    <a:pt x="846283" y="3848742"/>
                  </a:lnTo>
                  <a:close/>
                </a:path>
                <a:path w="1726564" h="6753859">
                  <a:moveTo>
                    <a:pt x="887813" y="3796475"/>
                  </a:moveTo>
                  <a:lnTo>
                    <a:pt x="884797" y="3796475"/>
                  </a:lnTo>
                  <a:lnTo>
                    <a:pt x="860873" y="3820401"/>
                  </a:lnTo>
                  <a:lnTo>
                    <a:pt x="860873" y="3823417"/>
                  </a:lnTo>
                  <a:lnTo>
                    <a:pt x="864591" y="3827137"/>
                  </a:lnTo>
                  <a:lnTo>
                    <a:pt x="867608" y="3827137"/>
                  </a:lnTo>
                  <a:lnTo>
                    <a:pt x="891533" y="3803211"/>
                  </a:lnTo>
                  <a:lnTo>
                    <a:pt x="891533" y="3800195"/>
                  </a:lnTo>
                  <a:lnTo>
                    <a:pt x="887813" y="3796475"/>
                  </a:lnTo>
                  <a:close/>
                </a:path>
                <a:path w="1726564" h="6753859">
                  <a:moveTo>
                    <a:pt x="934960" y="3749329"/>
                  </a:moveTo>
                  <a:lnTo>
                    <a:pt x="931943" y="3749329"/>
                  </a:lnTo>
                  <a:lnTo>
                    <a:pt x="908019" y="3773255"/>
                  </a:lnTo>
                  <a:lnTo>
                    <a:pt x="908019" y="3776271"/>
                  </a:lnTo>
                  <a:lnTo>
                    <a:pt x="911739" y="3779991"/>
                  </a:lnTo>
                  <a:lnTo>
                    <a:pt x="914754" y="3779991"/>
                  </a:lnTo>
                  <a:lnTo>
                    <a:pt x="938679" y="3756065"/>
                  </a:lnTo>
                  <a:lnTo>
                    <a:pt x="938679" y="3753049"/>
                  </a:lnTo>
                  <a:lnTo>
                    <a:pt x="934960" y="3749329"/>
                  </a:lnTo>
                  <a:close/>
                </a:path>
                <a:path w="1726564" h="6753859">
                  <a:moveTo>
                    <a:pt x="982106" y="3702183"/>
                  </a:moveTo>
                  <a:lnTo>
                    <a:pt x="979091" y="3702183"/>
                  </a:lnTo>
                  <a:lnTo>
                    <a:pt x="955165" y="3726108"/>
                  </a:lnTo>
                  <a:lnTo>
                    <a:pt x="955165" y="3729125"/>
                  </a:lnTo>
                  <a:lnTo>
                    <a:pt x="958885" y="3732843"/>
                  </a:lnTo>
                  <a:lnTo>
                    <a:pt x="961900" y="3732843"/>
                  </a:lnTo>
                  <a:lnTo>
                    <a:pt x="985826" y="3708918"/>
                  </a:lnTo>
                  <a:lnTo>
                    <a:pt x="985826" y="3705903"/>
                  </a:lnTo>
                  <a:lnTo>
                    <a:pt x="982106" y="3702183"/>
                  </a:lnTo>
                  <a:close/>
                </a:path>
                <a:path w="1726564" h="6753859">
                  <a:moveTo>
                    <a:pt x="1033312" y="3662172"/>
                  </a:moveTo>
                  <a:lnTo>
                    <a:pt x="1005865" y="3681958"/>
                  </a:lnTo>
                  <a:lnTo>
                    <a:pt x="1005382" y="3684935"/>
                  </a:lnTo>
                  <a:lnTo>
                    <a:pt x="1008458" y="3689202"/>
                  </a:lnTo>
                  <a:lnTo>
                    <a:pt x="1011435" y="3689685"/>
                  </a:lnTo>
                  <a:lnTo>
                    <a:pt x="1038882" y="3669898"/>
                  </a:lnTo>
                  <a:lnTo>
                    <a:pt x="1039365" y="3666921"/>
                  </a:lnTo>
                  <a:lnTo>
                    <a:pt x="1036288" y="3662654"/>
                  </a:lnTo>
                  <a:lnTo>
                    <a:pt x="1033312" y="3662172"/>
                  </a:lnTo>
                  <a:close/>
                </a:path>
                <a:path w="1726564" h="6753859">
                  <a:moveTo>
                    <a:pt x="1087396" y="3623180"/>
                  </a:moveTo>
                  <a:lnTo>
                    <a:pt x="1059950" y="3642967"/>
                  </a:lnTo>
                  <a:lnTo>
                    <a:pt x="1059468" y="3645943"/>
                  </a:lnTo>
                  <a:lnTo>
                    <a:pt x="1062544" y="3650211"/>
                  </a:lnTo>
                  <a:lnTo>
                    <a:pt x="1065521" y="3650693"/>
                  </a:lnTo>
                  <a:lnTo>
                    <a:pt x="1092967" y="3630907"/>
                  </a:lnTo>
                  <a:lnTo>
                    <a:pt x="1093449" y="3627930"/>
                  </a:lnTo>
                  <a:lnTo>
                    <a:pt x="1090373" y="3623663"/>
                  </a:lnTo>
                  <a:lnTo>
                    <a:pt x="1087396" y="3623180"/>
                  </a:lnTo>
                  <a:close/>
                </a:path>
                <a:path w="1726564" h="6753859">
                  <a:moveTo>
                    <a:pt x="1141482" y="3584188"/>
                  </a:moveTo>
                  <a:lnTo>
                    <a:pt x="1114036" y="3603975"/>
                  </a:lnTo>
                  <a:lnTo>
                    <a:pt x="1113553" y="3606952"/>
                  </a:lnTo>
                  <a:lnTo>
                    <a:pt x="1116629" y="3611219"/>
                  </a:lnTo>
                  <a:lnTo>
                    <a:pt x="1119606" y="3611702"/>
                  </a:lnTo>
                  <a:lnTo>
                    <a:pt x="1147052" y="3591914"/>
                  </a:lnTo>
                  <a:lnTo>
                    <a:pt x="1147535" y="3588938"/>
                  </a:lnTo>
                  <a:lnTo>
                    <a:pt x="1144459" y="3584671"/>
                  </a:lnTo>
                  <a:lnTo>
                    <a:pt x="1141482" y="3584188"/>
                  </a:lnTo>
                  <a:close/>
                </a:path>
                <a:path w="1726564" h="6753859">
                  <a:moveTo>
                    <a:pt x="1195567" y="3545196"/>
                  </a:moveTo>
                  <a:lnTo>
                    <a:pt x="1168120" y="3564983"/>
                  </a:lnTo>
                  <a:lnTo>
                    <a:pt x="1167638" y="3567960"/>
                  </a:lnTo>
                  <a:lnTo>
                    <a:pt x="1170715" y="3572228"/>
                  </a:lnTo>
                  <a:lnTo>
                    <a:pt x="1173690" y="3572710"/>
                  </a:lnTo>
                  <a:lnTo>
                    <a:pt x="1201138" y="3552922"/>
                  </a:lnTo>
                  <a:lnTo>
                    <a:pt x="1201620" y="3549947"/>
                  </a:lnTo>
                  <a:lnTo>
                    <a:pt x="1198544" y="3545678"/>
                  </a:lnTo>
                  <a:lnTo>
                    <a:pt x="1195567" y="3545196"/>
                  </a:lnTo>
                  <a:close/>
                </a:path>
                <a:path w="1726564" h="6753859">
                  <a:moveTo>
                    <a:pt x="1249653" y="3506204"/>
                  </a:moveTo>
                  <a:lnTo>
                    <a:pt x="1222206" y="3525992"/>
                  </a:lnTo>
                  <a:lnTo>
                    <a:pt x="1221723" y="3528969"/>
                  </a:lnTo>
                  <a:lnTo>
                    <a:pt x="1224799" y="3533236"/>
                  </a:lnTo>
                  <a:lnTo>
                    <a:pt x="1227776" y="3533719"/>
                  </a:lnTo>
                  <a:lnTo>
                    <a:pt x="1255223" y="3513931"/>
                  </a:lnTo>
                  <a:lnTo>
                    <a:pt x="1255706" y="3510955"/>
                  </a:lnTo>
                  <a:lnTo>
                    <a:pt x="1252628" y="3506687"/>
                  </a:lnTo>
                  <a:lnTo>
                    <a:pt x="1249653" y="3506204"/>
                  </a:lnTo>
                  <a:close/>
                </a:path>
                <a:path w="1726564" h="6753859">
                  <a:moveTo>
                    <a:pt x="1304385" y="3467959"/>
                  </a:moveTo>
                  <a:lnTo>
                    <a:pt x="1276531" y="3487168"/>
                  </a:lnTo>
                  <a:lnTo>
                    <a:pt x="1275986" y="3490133"/>
                  </a:lnTo>
                  <a:lnTo>
                    <a:pt x="1278973" y="3494464"/>
                  </a:lnTo>
                  <a:lnTo>
                    <a:pt x="1281939" y="3495009"/>
                  </a:lnTo>
                  <a:lnTo>
                    <a:pt x="1309792" y="3475800"/>
                  </a:lnTo>
                  <a:lnTo>
                    <a:pt x="1310337" y="3472834"/>
                  </a:lnTo>
                  <a:lnTo>
                    <a:pt x="1307350" y="3468504"/>
                  </a:lnTo>
                  <a:lnTo>
                    <a:pt x="1304385" y="3467959"/>
                  </a:lnTo>
                  <a:close/>
                </a:path>
                <a:path w="1726564" h="6753859">
                  <a:moveTo>
                    <a:pt x="1359273" y="3430106"/>
                  </a:moveTo>
                  <a:lnTo>
                    <a:pt x="1331419" y="3449314"/>
                  </a:lnTo>
                  <a:lnTo>
                    <a:pt x="1330874" y="3452280"/>
                  </a:lnTo>
                  <a:lnTo>
                    <a:pt x="1333860" y="3456611"/>
                  </a:lnTo>
                  <a:lnTo>
                    <a:pt x="1336827" y="3457155"/>
                  </a:lnTo>
                  <a:lnTo>
                    <a:pt x="1364681" y="3437947"/>
                  </a:lnTo>
                  <a:lnTo>
                    <a:pt x="1365225" y="3434980"/>
                  </a:lnTo>
                  <a:lnTo>
                    <a:pt x="1362238" y="3430649"/>
                  </a:lnTo>
                  <a:lnTo>
                    <a:pt x="1359273" y="3430106"/>
                  </a:lnTo>
                  <a:close/>
                </a:path>
                <a:path w="1726564" h="6753859">
                  <a:moveTo>
                    <a:pt x="1414160" y="3392251"/>
                  </a:moveTo>
                  <a:lnTo>
                    <a:pt x="1386306" y="3411461"/>
                  </a:lnTo>
                  <a:lnTo>
                    <a:pt x="1385761" y="3414426"/>
                  </a:lnTo>
                  <a:lnTo>
                    <a:pt x="1388748" y="3418757"/>
                  </a:lnTo>
                  <a:lnTo>
                    <a:pt x="1391714" y="3419302"/>
                  </a:lnTo>
                  <a:lnTo>
                    <a:pt x="1419567" y="3400092"/>
                  </a:lnTo>
                  <a:lnTo>
                    <a:pt x="1420112" y="3397126"/>
                  </a:lnTo>
                  <a:lnTo>
                    <a:pt x="1417126" y="3392796"/>
                  </a:lnTo>
                  <a:lnTo>
                    <a:pt x="1414160" y="3392251"/>
                  </a:lnTo>
                  <a:close/>
                </a:path>
                <a:path w="1726564" h="6753859">
                  <a:moveTo>
                    <a:pt x="1469729" y="3354964"/>
                  </a:moveTo>
                  <a:lnTo>
                    <a:pt x="1456433" y="3363098"/>
                  </a:lnTo>
                  <a:lnTo>
                    <a:pt x="1441194" y="3373607"/>
                  </a:lnTo>
                  <a:lnTo>
                    <a:pt x="1440649" y="3376573"/>
                  </a:lnTo>
                  <a:lnTo>
                    <a:pt x="1443635" y="3380903"/>
                  </a:lnTo>
                  <a:lnTo>
                    <a:pt x="1446602" y="3381448"/>
                  </a:lnTo>
                  <a:lnTo>
                    <a:pt x="1461841" y="3370939"/>
                  </a:lnTo>
                  <a:lnTo>
                    <a:pt x="1474696" y="3363092"/>
                  </a:lnTo>
                  <a:lnTo>
                    <a:pt x="1475403" y="3360160"/>
                  </a:lnTo>
                  <a:lnTo>
                    <a:pt x="1472660" y="3355671"/>
                  </a:lnTo>
                  <a:lnTo>
                    <a:pt x="1469729" y="3354964"/>
                  </a:lnTo>
                  <a:close/>
                </a:path>
                <a:path w="1726564" h="6753859">
                  <a:moveTo>
                    <a:pt x="1526622" y="3320196"/>
                  </a:moveTo>
                  <a:lnTo>
                    <a:pt x="1497750" y="3337839"/>
                  </a:lnTo>
                  <a:lnTo>
                    <a:pt x="1497042" y="3340770"/>
                  </a:lnTo>
                  <a:lnTo>
                    <a:pt x="1499786" y="3345260"/>
                  </a:lnTo>
                  <a:lnTo>
                    <a:pt x="1502717" y="3345967"/>
                  </a:lnTo>
                  <a:lnTo>
                    <a:pt x="1531589" y="3328324"/>
                  </a:lnTo>
                  <a:lnTo>
                    <a:pt x="1532296" y="3325393"/>
                  </a:lnTo>
                  <a:lnTo>
                    <a:pt x="1529553" y="3320903"/>
                  </a:lnTo>
                  <a:lnTo>
                    <a:pt x="1526622" y="3320196"/>
                  </a:lnTo>
                  <a:close/>
                </a:path>
                <a:path w="1726564" h="6753859">
                  <a:moveTo>
                    <a:pt x="1572785" y="3291985"/>
                  </a:moveTo>
                  <a:lnTo>
                    <a:pt x="1554643" y="3303071"/>
                  </a:lnTo>
                  <a:lnTo>
                    <a:pt x="1553936" y="3306003"/>
                  </a:lnTo>
                  <a:lnTo>
                    <a:pt x="1556679" y="3310492"/>
                  </a:lnTo>
                  <a:lnTo>
                    <a:pt x="1559610" y="3311199"/>
                  </a:lnTo>
                  <a:lnTo>
                    <a:pt x="1581447" y="3297854"/>
                  </a:lnTo>
                  <a:lnTo>
                    <a:pt x="1582310" y="3296315"/>
                  </a:lnTo>
                  <a:lnTo>
                    <a:pt x="1582310" y="3294656"/>
                  </a:lnTo>
                  <a:lnTo>
                    <a:pt x="1572785" y="3294656"/>
                  </a:lnTo>
                  <a:lnTo>
                    <a:pt x="1572785" y="3291985"/>
                  </a:lnTo>
                  <a:close/>
                </a:path>
                <a:path w="1726564" h="6753859">
                  <a:moveTo>
                    <a:pt x="1575064" y="3290592"/>
                  </a:moveTo>
                  <a:lnTo>
                    <a:pt x="1572785" y="3291985"/>
                  </a:lnTo>
                  <a:lnTo>
                    <a:pt x="1572785" y="3294656"/>
                  </a:lnTo>
                  <a:lnTo>
                    <a:pt x="1575064" y="3290592"/>
                  </a:lnTo>
                  <a:close/>
                </a:path>
                <a:path w="1726564" h="6753859">
                  <a:moveTo>
                    <a:pt x="1582310" y="3290592"/>
                  </a:moveTo>
                  <a:lnTo>
                    <a:pt x="1575064" y="3290592"/>
                  </a:lnTo>
                  <a:lnTo>
                    <a:pt x="1572785" y="3294656"/>
                  </a:lnTo>
                  <a:lnTo>
                    <a:pt x="1582310" y="3294656"/>
                  </a:lnTo>
                  <a:lnTo>
                    <a:pt x="1582310" y="3290592"/>
                  </a:lnTo>
                  <a:close/>
                </a:path>
                <a:path w="1726564" h="6753859">
                  <a:moveTo>
                    <a:pt x="1580178" y="3282621"/>
                  </a:moveTo>
                  <a:lnTo>
                    <a:pt x="1574918" y="3282621"/>
                  </a:lnTo>
                  <a:lnTo>
                    <a:pt x="1572785" y="3284753"/>
                  </a:lnTo>
                  <a:lnTo>
                    <a:pt x="1572785" y="3291985"/>
                  </a:lnTo>
                  <a:lnTo>
                    <a:pt x="1575064" y="3290592"/>
                  </a:lnTo>
                  <a:lnTo>
                    <a:pt x="1582310" y="3290592"/>
                  </a:lnTo>
                  <a:lnTo>
                    <a:pt x="1582310" y="3284753"/>
                  </a:lnTo>
                  <a:lnTo>
                    <a:pt x="1580178" y="3282621"/>
                  </a:lnTo>
                  <a:close/>
                </a:path>
                <a:path w="1726564" h="6753859">
                  <a:moveTo>
                    <a:pt x="1580178" y="3215946"/>
                  </a:moveTo>
                  <a:lnTo>
                    <a:pt x="1574918" y="3215946"/>
                  </a:lnTo>
                  <a:lnTo>
                    <a:pt x="1572785" y="3218078"/>
                  </a:lnTo>
                  <a:lnTo>
                    <a:pt x="1572785" y="3251913"/>
                  </a:lnTo>
                  <a:lnTo>
                    <a:pt x="1574918" y="3254046"/>
                  </a:lnTo>
                  <a:lnTo>
                    <a:pt x="1580178" y="3254046"/>
                  </a:lnTo>
                  <a:lnTo>
                    <a:pt x="1582310" y="3251913"/>
                  </a:lnTo>
                  <a:lnTo>
                    <a:pt x="1582310" y="3218078"/>
                  </a:lnTo>
                  <a:lnTo>
                    <a:pt x="1580178" y="3215946"/>
                  </a:lnTo>
                  <a:close/>
                </a:path>
                <a:path w="1726564" h="6753859">
                  <a:moveTo>
                    <a:pt x="1580178" y="3149271"/>
                  </a:moveTo>
                  <a:lnTo>
                    <a:pt x="1574918" y="3149271"/>
                  </a:lnTo>
                  <a:lnTo>
                    <a:pt x="1572785" y="3151403"/>
                  </a:lnTo>
                  <a:lnTo>
                    <a:pt x="1572785" y="3185238"/>
                  </a:lnTo>
                  <a:lnTo>
                    <a:pt x="1574918" y="3187371"/>
                  </a:lnTo>
                  <a:lnTo>
                    <a:pt x="1580178" y="3187371"/>
                  </a:lnTo>
                  <a:lnTo>
                    <a:pt x="1582310" y="3185238"/>
                  </a:lnTo>
                  <a:lnTo>
                    <a:pt x="1582310" y="3151403"/>
                  </a:lnTo>
                  <a:lnTo>
                    <a:pt x="1580178" y="3149271"/>
                  </a:lnTo>
                  <a:close/>
                </a:path>
                <a:path w="1726564" h="6753859">
                  <a:moveTo>
                    <a:pt x="1577077" y="3082514"/>
                  </a:moveTo>
                  <a:lnTo>
                    <a:pt x="1574835" y="3084531"/>
                  </a:lnTo>
                  <a:lnTo>
                    <a:pt x="1573057" y="3118321"/>
                  </a:lnTo>
                  <a:lnTo>
                    <a:pt x="1575075" y="3120561"/>
                  </a:lnTo>
                  <a:lnTo>
                    <a:pt x="1580328" y="3120838"/>
                  </a:lnTo>
                  <a:lnTo>
                    <a:pt x="1582569" y="3118821"/>
                  </a:lnTo>
                  <a:lnTo>
                    <a:pt x="1584347" y="3085031"/>
                  </a:lnTo>
                  <a:lnTo>
                    <a:pt x="1582331" y="3082791"/>
                  </a:lnTo>
                  <a:lnTo>
                    <a:pt x="1577077" y="3082514"/>
                  </a:lnTo>
                  <a:close/>
                </a:path>
                <a:path w="1726564" h="6753859">
                  <a:moveTo>
                    <a:pt x="1580582" y="3015931"/>
                  </a:moveTo>
                  <a:lnTo>
                    <a:pt x="1578340" y="3017949"/>
                  </a:lnTo>
                  <a:lnTo>
                    <a:pt x="1576562" y="3051737"/>
                  </a:lnTo>
                  <a:lnTo>
                    <a:pt x="1578579" y="3053979"/>
                  </a:lnTo>
                  <a:lnTo>
                    <a:pt x="1583832" y="3054256"/>
                  </a:lnTo>
                  <a:lnTo>
                    <a:pt x="1586073" y="3052237"/>
                  </a:lnTo>
                  <a:lnTo>
                    <a:pt x="1587851" y="3018449"/>
                  </a:lnTo>
                  <a:lnTo>
                    <a:pt x="1585835" y="3016208"/>
                  </a:lnTo>
                  <a:lnTo>
                    <a:pt x="1580582" y="3015931"/>
                  </a:lnTo>
                  <a:close/>
                </a:path>
                <a:path w="1726564" h="6753859">
                  <a:moveTo>
                    <a:pt x="1584086" y="2949348"/>
                  </a:moveTo>
                  <a:lnTo>
                    <a:pt x="1581844" y="2951365"/>
                  </a:lnTo>
                  <a:lnTo>
                    <a:pt x="1580066" y="2985155"/>
                  </a:lnTo>
                  <a:lnTo>
                    <a:pt x="1582083" y="2987396"/>
                  </a:lnTo>
                  <a:lnTo>
                    <a:pt x="1587337" y="2987672"/>
                  </a:lnTo>
                  <a:lnTo>
                    <a:pt x="1589578" y="2985655"/>
                  </a:lnTo>
                  <a:lnTo>
                    <a:pt x="1591356" y="2951867"/>
                  </a:lnTo>
                  <a:lnTo>
                    <a:pt x="1589340" y="2949625"/>
                  </a:lnTo>
                  <a:lnTo>
                    <a:pt x="1584086" y="2949348"/>
                  </a:lnTo>
                  <a:close/>
                </a:path>
                <a:path w="1726564" h="6753859">
                  <a:moveTo>
                    <a:pt x="1587591" y="2882766"/>
                  </a:moveTo>
                  <a:lnTo>
                    <a:pt x="1585349" y="2884783"/>
                  </a:lnTo>
                  <a:lnTo>
                    <a:pt x="1583571" y="2918571"/>
                  </a:lnTo>
                  <a:lnTo>
                    <a:pt x="1585588" y="2920813"/>
                  </a:lnTo>
                  <a:lnTo>
                    <a:pt x="1590841" y="2921090"/>
                  </a:lnTo>
                  <a:lnTo>
                    <a:pt x="1593082" y="2919073"/>
                  </a:lnTo>
                  <a:lnTo>
                    <a:pt x="1594860" y="2885283"/>
                  </a:lnTo>
                  <a:lnTo>
                    <a:pt x="1592844" y="2883042"/>
                  </a:lnTo>
                  <a:lnTo>
                    <a:pt x="1587591" y="2882766"/>
                  </a:lnTo>
                  <a:close/>
                </a:path>
                <a:path w="1726564" h="6753859">
                  <a:moveTo>
                    <a:pt x="1591095" y="2816183"/>
                  </a:moveTo>
                  <a:lnTo>
                    <a:pt x="1588853" y="2818201"/>
                  </a:lnTo>
                  <a:lnTo>
                    <a:pt x="1587075" y="2851989"/>
                  </a:lnTo>
                  <a:lnTo>
                    <a:pt x="1589092" y="2854231"/>
                  </a:lnTo>
                  <a:lnTo>
                    <a:pt x="1594346" y="2854507"/>
                  </a:lnTo>
                  <a:lnTo>
                    <a:pt x="1596588" y="2852489"/>
                  </a:lnTo>
                  <a:lnTo>
                    <a:pt x="1598366" y="2818701"/>
                  </a:lnTo>
                  <a:lnTo>
                    <a:pt x="1596348" y="2816459"/>
                  </a:lnTo>
                  <a:lnTo>
                    <a:pt x="1591095" y="2816183"/>
                  </a:lnTo>
                  <a:close/>
                </a:path>
                <a:path w="1726564" h="6753859">
                  <a:moveTo>
                    <a:pt x="1594600" y="2749600"/>
                  </a:moveTo>
                  <a:lnTo>
                    <a:pt x="1592359" y="2751617"/>
                  </a:lnTo>
                  <a:lnTo>
                    <a:pt x="1590579" y="2785407"/>
                  </a:lnTo>
                  <a:lnTo>
                    <a:pt x="1592597" y="2787647"/>
                  </a:lnTo>
                  <a:lnTo>
                    <a:pt x="1597850" y="2787924"/>
                  </a:lnTo>
                  <a:lnTo>
                    <a:pt x="1600092" y="2785907"/>
                  </a:lnTo>
                  <a:lnTo>
                    <a:pt x="1601870" y="2752117"/>
                  </a:lnTo>
                  <a:lnTo>
                    <a:pt x="1599853" y="2749877"/>
                  </a:lnTo>
                  <a:lnTo>
                    <a:pt x="1594600" y="2749600"/>
                  </a:lnTo>
                  <a:close/>
                </a:path>
                <a:path w="1726564" h="6753859">
                  <a:moveTo>
                    <a:pt x="1589911" y="2683427"/>
                  </a:moveTo>
                  <a:lnTo>
                    <a:pt x="1584712" y="2684227"/>
                  </a:lnTo>
                  <a:lnTo>
                    <a:pt x="1582929" y="2686659"/>
                  </a:lnTo>
                  <a:lnTo>
                    <a:pt x="1588074" y="2720101"/>
                  </a:lnTo>
                  <a:lnTo>
                    <a:pt x="1590504" y="2721884"/>
                  </a:lnTo>
                  <a:lnTo>
                    <a:pt x="1595704" y="2721085"/>
                  </a:lnTo>
                  <a:lnTo>
                    <a:pt x="1597488" y="2718653"/>
                  </a:lnTo>
                  <a:lnTo>
                    <a:pt x="1592342" y="2685211"/>
                  </a:lnTo>
                  <a:lnTo>
                    <a:pt x="1589911" y="2683427"/>
                  </a:lnTo>
                  <a:close/>
                </a:path>
                <a:path w="1726564" h="6753859">
                  <a:moveTo>
                    <a:pt x="1572768" y="2618751"/>
                  </a:moveTo>
                  <a:lnTo>
                    <a:pt x="1567754" y="2620346"/>
                  </a:lnTo>
                  <a:lnTo>
                    <a:pt x="1566369" y="2623024"/>
                  </a:lnTo>
                  <a:lnTo>
                    <a:pt x="1576627" y="2655267"/>
                  </a:lnTo>
                  <a:lnTo>
                    <a:pt x="1579305" y="2656653"/>
                  </a:lnTo>
                  <a:lnTo>
                    <a:pt x="1584319" y="2655058"/>
                  </a:lnTo>
                  <a:lnTo>
                    <a:pt x="1585704" y="2652379"/>
                  </a:lnTo>
                  <a:lnTo>
                    <a:pt x="1575445" y="2620137"/>
                  </a:lnTo>
                  <a:lnTo>
                    <a:pt x="1572768" y="2618751"/>
                  </a:lnTo>
                  <a:close/>
                </a:path>
                <a:path w="1726564" h="6753859">
                  <a:moveTo>
                    <a:pt x="1552550" y="2555215"/>
                  </a:moveTo>
                  <a:lnTo>
                    <a:pt x="1547538" y="2556810"/>
                  </a:lnTo>
                  <a:lnTo>
                    <a:pt x="1546152" y="2559489"/>
                  </a:lnTo>
                  <a:lnTo>
                    <a:pt x="1556411" y="2591732"/>
                  </a:lnTo>
                  <a:lnTo>
                    <a:pt x="1559090" y="2593116"/>
                  </a:lnTo>
                  <a:lnTo>
                    <a:pt x="1564102" y="2591521"/>
                  </a:lnTo>
                  <a:lnTo>
                    <a:pt x="1565488" y="2588844"/>
                  </a:lnTo>
                  <a:lnTo>
                    <a:pt x="1555229" y="2556601"/>
                  </a:lnTo>
                  <a:lnTo>
                    <a:pt x="1552550" y="2555215"/>
                  </a:lnTo>
                  <a:close/>
                </a:path>
                <a:path w="1726564" h="6753859">
                  <a:moveTo>
                    <a:pt x="1530929" y="2492020"/>
                  </a:moveTo>
                  <a:lnTo>
                    <a:pt x="1526007" y="2493878"/>
                  </a:lnTo>
                  <a:lnTo>
                    <a:pt x="1524765" y="2496626"/>
                  </a:lnTo>
                  <a:lnTo>
                    <a:pt x="1533540" y="2519846"/>
                  </a:lnTo>
                  <a:lnTo>
                    <a:pt x="1536195" y="2528195"/>
                  </a:lnTo>
                  <a:lnTo>
                    <a:pt x="1538874" y="2529580"/>
                  </a:lnTo>
                  <a:lnTo>
                    <a:pt x="1543886" y="2527985"/>
                  </a:lnTo>
                  <a:lnTo>
                    <a:pt x="1545272" y="2525307"/>
                  </a:lnTo>
                  <a:lnTo>
                    <a:pt x="1542616" y="2516958"/>
                  </a:lnTo>
                  <a:lnTo>
                    <a:pt x="1533677" y="2493261"/>
                  </a:lnTo>
                  <a:lnTo>
                    <a:pt x="1530929" y="2492020"/>
                  </a:lnTo>
                  <a:close/>
                </a:path>
                <a:path w="1726564" h="6753859">
                  <a:moveTo>
                    <a:pt x="1507378" y="2429643"/>
                  </a:moveTo>
                  <a:lnTo>
                    <a:pt x="1502456" y="2431501"/>
                  </a:lnTo>
                  <a:lnTo>
                    <a:pt x="1501214" y="2434249"/>
                  </a:lnTo>
                  <a:lnTo>
                    <a:pt x="1513166" y="2465904"/>
                  </a:lnTo>
                  <a:lnTo>
                    <a:pt x="1515913" y="2467145"/>
                  </a:lnTo>
                  <a:lnTo>
                    <a:pt x="1520835" y="2465287"/>
                  </a:lnTo>
                  <a:lnTo>
                    <a:pt x="1522077" y="2462538"/>
                  </a:lnTo>
                  <a:lnTo>
                    <a:pt x="1510126" y="2430885"/>
                  </a:lnTo>
                  <a:lnTo>
                    <a:pt x="1507378" y="2429643"/>
                  </a:lnTo>
                  <a:close/>
                </a:path>
                <a:path w="1726564" h="6753859">
                  <a:moveTo>
                    <a:pt x="1483827" y="2367266"/>
                  </a:moveTo>
                  <a:lnTo>
                    <a:pt x="1478906" y="2369124"/>
                  </a:lnTo>
                  <a:lnTo>
                    <a:pt x="1477664" y="2371872"/>
                  </a:lnTo>
                  <a:lnTo>
                    <a:pt x="1489616" y="2403527"/>
                  </a:lnTo>
                  <a:lnTo>
                    <a:pt x="1492364" y="2404767"/>
                  </a:lnTo>
                  <a:lnTo>
                    <a:pt x="1497285" y="2402909"/>
                  </a:lnTo>
                  <a:lnTo>
                    <a:pt x="1498526" y="2400161"/>
                  </a:lnTo>
                  <a:lnTo>
                    <a:pt x="1486575" y="2368508"/>
                  </a:lnTo>
                  <a:lnTo>
                    <a:pt x="1483827" y="2367266"/>
                  </a:lnTo>
                  <a:close/>
                </a:path>
                <a:path w="1726564" h="6753859">
                  <a:moveTo>
                    <a:pt x="1460276" y="2304888"/>
                  </a:moveTo>
                  <a:lnTo>
                    <a:pt x="1455355" y="2306746"/>
                  </a:lnTo>
                  <a:lnTo>
                    <a:pt x="1454114" y="2309495"/>
                  </a:lnTo>
                  <a:lnTo>
                    <a:pt x="1466065" y="2341149"/>
                  </a:lnTo>
                  <a:lnTo>
                    <a:pt x="1468813" y="2342390"/>
                  </a:lnTo>
                  <a:lnTo>
                    <a:pt x="1473734" y="2340532"/>
                  </a:lnTo>
                  <a:lnTo>
                    <a:pt x="1474976" y="2337784"/>
                  </a:lnTo>
                  <a:lnTo>
                    <a:pt x="1463024" y="2306130"/>
                  </a:lnTo>
                  <a:lnTo>
                    <a:pt x="1460276" y="2304888"/>
                  </a:lnTo>
                  <a:close/>
                </a:path>
                <a:path w="1726564" h="6753859">
                  <a:moveTo>
                    <a:pt x="1436726" y="2242511"/>
                  </a:moveTo>
                  <a:lnTo>
                    <a:pt x="1431805" y="2244369"/>
                  </a:lnTo>
                  <a:lnTo>
                    <a:pt x="1430563" y="2247117"/>
                  </a:lnTo>
                  <a:lnTo>
                    <a:pt x="1442514" y="2278772"/>
                  </a:lnTo>
                  <a:lnTo>
                    <a:pt x="1445262" y="2280013"/>
                  </a:lnTo>
                  <a:lnTo>
                    <a:pt x="1450183" y="2278155"/>
                  </a:lnTo>
                  <a:lnTo>
                    <a:pt x="1451425" y="2275408"/>
                  </a:lnTo>
                  <a:lnTo>
                    <a:pt x="1439473" y="2243753"/>
                  </a:lnTo>
                  <a:lnTo>
                    <a:pt x="1436726" y="2242511"/>
                  </a:lnTo>
                  <a:close/>
                </a:path>
                <a:path w="1726564" h="6753859">
                  <a:moveTo>
                    <a:pt x="1413175" y="2180134"/>
                  </a:moveTo>
                  <a:lnTo>
                    <a:pt x="1408254" y="2181992"/>
                  </a:lnTo>
                  <a:lnTo>
                    <a:pt x="1407012" y="2184740"/>
                  </a:lnTo>
                  <a:lnTo>
                    <a:pt x="1418963" y="2216395"/>
                  </a:lnTo>
                  <a:lnTo>
                    <a:pt x="1421711" y="2217635"/>
                  </a:lnTo>
                  <a:lnTo>
                    <a:pt x="1426632" y="2215777"/>
                  </a:lnTo>
                  <a:lnTo>
                    <a:pt x="1427874" y="2213030"/>
                  </a:lnTo>
                  <a:lnTo>
                    <a:pt x="1415924" y="2181376"/>
                  </a:lnTo>
                  <a:lnTo>
                    <a:pt x="1413175" y="2180134"/>
                  </a:lnTo>
                  <a:close/>
                </a:path>
                <a:path w="1726564" h="6753859">
                  <a:moveTo>
                    <a:pt x="1389625" y="2117756"/>
                  </a:moveTo>
                  <a:lnTo>
                    <a:pt x="1384703" y="2119614"/>
                  </a:lnTo>
                  <a:lnTo>
                    <a:pt x="1383461" y="2122363"/>
                  </a:lnTo>
                  <a:lnTo>
                    <a:pt x="1395413" y="2154017"/>
                  </a:lnTo>
                  <a:lnTo>
                    <a:pt x="1398160" y="2155258"/>
                  </a:lnTo>
                  <a:lnTo>
                    <a:pt x="1403083" y="2153400"/>
                  </a:lnTo>
                  <a:lnTo>
                    <a:pt x="1404324" y="2150653"/>
                  </a:lnTo>
                  <a:lnTo>
                    <a:pt x="1392373" y="2118998"/>
                  </a:lnTo>
                  <a:lnTo>
                    <a:pt x="1389625" y="2117756"/>
                  </a:lnTo>
                  <a:close/>
                </a:path>
                <a:path w="1726564" h="6753859">
                  <a:moveTo>
                    <a:pt x="1366074" y="2055379"/>
                  </a:moveTo>
                  <a:lnTo>
                    <a:pt x="1361152" y="2057237"/>
                  </a:lnTo>
                  <a:lnTo>
                    <a:pt x="1359910" y="2059985"/>
                  </a:lnTo>
                  <a:lnTo>
                    <a:pt x="1371862" y="2091640"/>
                  </a:lnTo>
                  <a:lnTo>
                    <a:pt x="1374611" y="2092881"/>
                  </a:lnTo>
                  <a:lnTo>
                    <a:pt x="1379532" y="2091023"/>
                  </a:lnTo>
                  <a:lnTo>
                    <a:pt x="1380773" y="2088276"/>
                  </a:lnTo>
                  <a:lnTo>
                    <a:pt x="1368822" y="2056621"/>
                  </a:lnTo>
                  <a:lnTo>
                    <a:pt x="1366074" y="2055379"/>
                  </a:lnTo>
                  <a:close/>
                </a:path>
                <a:path w="1726564" h="6753859">
                  <a:moveTo>
                    <a:pt x="1342523" y="1993002"/>
                  </a:moveTo>
                  <a:lnTo>
                    <a:pt x="1337602" y="1994860"/>
                  </a:lnTo>
                  <a:lnTo>
                    <a:pt x="1336361" y="1997608"/>
                  </a:lnTo>
                  <a:lnTo>
                    <a:pt x="1348312" y="2029263"/>
                  </a:lnTo>
                  <a:lnTo>
                    <a:pt x="1351060" y="2030505"/>
                  </a:lnTo>
                  <a:lnTo>
                    <a:pt x="1355981" y="2028645"/>
                  </a:lnTo>
                  <a:lnTo>
                    <a:pt x="1357223" y="2025898"/>
                  </a:lnTo>
                  <a:lnTo>
                    <a:pt x="1345271" y="1994244"/>
                  </a:lnTo>
                  <a:lnTo>
                    <a:pt x="1342523" y="1993002"/>
                  </a:lnTo>
                  <a:close/>
                </a:path>
                <a:path w="1726564" h="6753859">
                  <a:moveTo>
                    <a:pt x="1318973" y="1930624"/>
                  </a:moveTo>
                  <a:lnTo>
                    <a:pt x="1314052" y="1932482"/>
                  </a:lnTo>
                  <a:lnTo>
                    <a:pt x="1312810" y="1935231"/>
                  </a:lnTo>
                  <a:lnTo>
                    <a:pt x="1324761" y="1966885"/>
                  </a:lnTo>
                  <a:lnTo>
                    <a:pt x="1327509" y="1968127"/>
                  </a:lnTo>
                  <a:lnTo>
                    <a:pt x="1332430" y="1966268"/>
                  </a:lnTo>
                  <a:lnTo>
                    <a:pt x="1333672" y="1963521"/>
                  </a:lnTo>
                  <a:lnTo>
                    <a:pt x="1321722" y="1931866"/>
                  </a:lnTo>
                  <a:lnTo>
                    <a:pt x="1318973" y="1930624"/>
                  </a:lnTo>
                  <a:close/>
                </a:path>
                <a:path w="1726564" h="6753859">
                  <a:moveTo>
                    <a:pt x="1295365" y="1868239"/>
                  </a:moveTo>
                  <a:lnTo>
                    <a:pt x="1290463" y="1870149"/>
                  </a:lnTo>
                  <a:lnTo>
                    <a:pt x="1289250" y="1872910"/>
                  </a:lnTo>
                  <a:lnTo>
                    <a:pt x="1290205" y="1875360"/>
                  </a:lnTo>
                  <a:lnTo>
                    <a:pt x="1301211" y="1904508"/>
                  </a:lnTo>
                  <a:lnTo>
                    <a:pt x="1303958" y="1905750"/>
                  </a:lnTo>
                  <a:lnTo>
                    <a:pt x="1308881" y="1903892"/>
                  </a:lnTo>
                  <a:lnTo>
                    <a:pt x="1310121" y="1901144"/>
                  </a:lnTo>
                  <a:lnTo>
                    <a:pt x="1299132" y="1872035"/>
                  </a:lnTo>
                  <a:lnTo>
                    <a:pt x="1298126" y="1869452"/>
                  </a:lnTo>
                  <a:lnTo>
                    <a:pt x="1295365" y="1868239"/>
                  </a:lnTo>
                  <a:close/>
                </a:path>
                <a:path w="1726564" h="6753859">
                  <a:moveTo>
                    <a:pt x="1271168" y="1806111"/>
                  </a:moveTo>
                  <a:lnTo>
                    <a:pt x="1266266" y="1808020"/>
                  </a:lnTo>
                  <a:lnTo>
                    <a:pt x="1265053" y="1810781"/>
                  </a:lnTo>
                  <a:lnTo>
                    <a:pt x="1277332" y="1842308"/>
                  </a:lnTo>
                  <a:lnTo>
                    <a:pt x="1280093" y="1843523"/>
                  </a:lnTo>
                  <a:lnTo>
                    <a:pt x="1284996" y="1841613"/>
                  </a:lnTo>
                  <a:lnTo>
                    <a:pt x="1286209" y="1838853"/>
                  </a:lnTo>
                  <a:lnTo>
                    <a:pt x="1273929" y="1807324"/>
                  </a:lnTo>
                  <a:lnTo>
                    <a:pt x="1271168" y="1806111"/>
                  </a:lnTo>
                  <a:close/>
                </a:path>
                <a:path w="1726564" h="6753859">
                  <a:moveTo>
                    <a:pt x="1246971" y="1743981"/>
                  </a:moveTo>
                  <a:lnTo>
                    <a:pt x="1242068" y="1745890"/>
                  </a:lnTo>
                  <a:lnTo>
                    <a:pt x="1240856" y="1748651"/>
                  </a:lnTo>
                  <a:lnTo>
                    <a:pt x="1253135" y="1780180"/>
                  </a:lnTo>
                  <a:lnTo>
                    <a:pt x="1255896" y="1781393"/>
                  </a:lnTo>
                  <a:lnTo>
                    <a:pt x="1260797" y="1779484"/>
                  </a:lnTo>
                  <a:lnTo>
                    <a:pt x="1262010" y="1776723"/>
                  </a:lnTo>
                  <a:lnTo>
                    <a:pt x="1249730" y="1745194"/>
                  </a:lnTo>
                  <a:lnTo>
                    <a:pt x="1246971" y="1743981"/>
                  </a:lnTo>
                  <a:close/>
                </a:path>
                <a:path w="1726564" h="6753859">
                  <a:moveTo>
                    <a:pt x="1222772" y="1681853"/>
                  </a:moveTo>
                  <a:lnTo>
                    <a:pt x="1217871" y="1683762"/>
                  </a:lnTo>
                  <a:lnTo>
                    <a:pt x="1216657" y="1686523"/>
                  </a:lnTo>
                  <a:lnTo>
                    <a:pt x="1228937" y="1718050"/>
                  </a:lnTo>
                  <a:lnTo>
                    <a:pt x="1231698" y="1719263"/>
                  </a:lnTo>
                  <a:lnTo>
                    <a:pt x="1236600" y="1717354"/>
                  </a:lnTo>
                  <a:lnTo>
                    <a:pt x="1237813" y="1714593"/>
                  </a:lnTo>
                  <a:lnTo>
                    <a:pt x="1225533" y="1683066"/>
                  </a:lnTo>
                  <a:lnTo>
                    <a:pt x="1222772" y="1681853"/>
                  </a:lnTo>
                  <a:close/>
                </a:path>
                <a:path w="1726564" h="6753859">
                  <a:moveTo>
                    <a:pt x="1198575" y="1619723"/>
                  </a:moveTo>
                  <a:lnTo>
                    <a:pt x="1193672" y="1621632"/>
                  </a:lnTo>
                  <a:lnTo>
                    <a:pt x="1192460" y="1624393"/>
                  </a:lnTo>
                  <a:lnTo>
                    <a:pt x="1204739" y="1655922"/>
                  </a:lnTo>
                  <a:lnTo>
                    <a:pt x="1207500" y="1657135"/>
                  </a:lnTo>
                  <a:lnTo>
                    <a:pt x="1212402" y="1655226"/>
                  </a:lnTo>
                  <a:lnTo>
                    <a:pt x="1213615" y="1652465"/>
                  </a:lnTo>
                  <a:lnTo>
                    <a:pt x="1201336" y="1620936"/>
                  </a:lnTo>
                  <a:lnTo>
                    <a:pt x="1198575" y="1619723"/>
                  </a:lnTo>
                  <a:close/>
                </a:path>
                <a:path w="1726564" h="6753859">
                  <a:moveTo>
                    <a:pt x="1174377" y="1557594"/>
                  </a:moveTo>
                  <a:lnTo>
                    <a:pt x="1169475" y="1559504"/>
                  </a:lnTo>
                  <a:lnTo>
                    <a:pt x="1168262" y="1562265"/>
                  </a:lnTo>
                  <a:lnTo>
                    <a:pt x="1180542" y="1593792"/>
                  </a:lnTo>
                  <a:lnTo>
                    <a:pt x="1183303" y="1595005"/>
                  </a:lnTo>
                  <a:lnTo>
                    <a:pt x="1188204" y="1593096"/>
                  </a:lnTo>
                  <a:lnTo>
                    <a:pt x="1189417" y="1590335"/>
                  </a:lnTo>
                  <a:lnTo>
                    <a:pt x="1177138" y="1558808"/>
                  </a:lnTo>
                  <a:lnTo>
                    <a:pt x="1174377" y="1557594"/>
                  </a:lnTo>
                  <a:close/>
                </a:path>
                <a:path w="1726564" h="6753859">
                  <a:moveTo>
                    <a:pt x="1150179" y="1495465"/>
                  </a:moveTo>
                  <a:lnTo>
                    <a:pt x="1145278" y="1497374"/>
                  </a:lnTo>
                  <a:lnTo>
                    <a:pt x="1144065" y="1500135"/>
                  </a:lnTo>
                  <a:lnTo>
                    <a:pt x="1156345" y="1531664"/>
                  </a:lnTo>
                  <a:lnTo>
                    <a:pt x="1159104" y="1532877"/>
                  </a:lnTo>
                  <a:lnTo>
                    <a:pt x="1164007" y="1530967"/>
                  </a:lnTo>
                  <a:lnTo>
                    <a:pt x="1165219" y="1528207"/>
                  </a:lnTo>
                  <a:lnTo>
                    <a:pt x="1152940" y="1496678"/>
                  </a:lnTo>
                  <a:lnTo>
                    <a:pt x="1150179" y="1495465"/>
                  </a:lnTo>
                  <a:close/>
                </a:path>
                <a:path w="1726564" h="6753859">
                  <a:moveTo>
                    <a:pt x="1125982" y="1433335"/>
                  </a:moveTo>
                  <a:lnTo>
                    <a:pt x="1121079" y="1435246"/>
                  </a:lnTo>
                  <a:lnTo>
                    <a:pt x="1119866" y="1438005"/>
                  </a:lnTo>
                  <a:lnTo>
                    <a:pt x="1132146" y="1469534"/>
                  </a:lnTo>
                  <a:lnTo>
                    <a:pt x="1134907" y="1470747"/>
                  </a:lnTo>
                  <a:lnTo>
                    <a:pt x="1139809" y="1468838"/>
                  </a:lnTo>
                  <a:lnTo>
                    <a:pt x="1141022" y="1466077"/>
                  </a:lnTo>
                  <a:lnTo>
                    <a:pt x="1128742" y="1434548"/>
                  </a:lnTo>
                  <a:lnTo>
                    <a:pt x="1125982" y="1433335"/>
                  </a:lnTo>
                  <a:close/>
                </a:path>
                <a:path w="1726564" h="6753859">
                  <a:moveTo>
                    <a:pt x="1101784" y="1371207"/>
                  </a:moveTo>
                  <a:lnTo>
                    <a:pt x="1096882" y="1373116"/>
                  </a:lnTo>
                  <a:lnTo>
                    <a:pt x="1095669" y="1375877"/>
                  </a:lnTo>
                  <a:lnTo>
                    <a:pt x="1107949" y="1407405"/>
                  </a:lnTo>
                  <a:lnTo>
                    <a:pt x="1110710" y="1408619"/>
                  </a:lnTo>
                  <a:lnTo>
                    <a:pt x="1115611" y="1406709"/>
                  </a:lnTo>
                  <a:lnTo>
                    <a:pt x="1116825" y="1403949"/>
                  </a:lnTo>
                  <a:lnTo>
                    <a:pt x="1104545" y="1372420"/>
                  </a:lnTo>
                  <a:lnTo>
                    <a:pt x="1101784" y="1371207"/>
                  </a:lnTo>
                  <a:close/>
                </a:path>
                <a:path w="1726564" h="6753859">
                  <a:moveTo>
                    <a:pt x="1077587" y="1309077"/>
                  </a:moveTo>
                  <a:lnTo>
                    <a:pt x="1072685" y="1310986"/>
                  </a:lnTo>
                  <a:lnTo>
                    <a:pt x="1071472" y="1313747"/>
                  </a:lnTo>
                  <a:lnTo>
                    <a:pt x="1083751" y="1345276"/>
                  </a:lnTo>
                  <a:lnTo>
                    <a:pt x="1086511" y="1346489"/>
                  </a:lnTo>
                  <a:lnTo>
                    <a:pt x="1091413" y="1344580"/>
                  </a:lnTo>
                  <a:lnTo>
                    <a:pt x="1092626" y="1341819"/>
                  </a:lnTo>
                  <a:lnTo>
                    <a:pt x="1080347" y="1310290"/>
                  </a:lnTo>
                  <a:lnTo>
                    <a:pt x="1077587" y="1309077"/>
                  </a:lnTo>
                  <a:close/>
                </a:path>
                <a:path w="1726564" h="6753859">
                  <a:moveTo>
                    <a:pt x="1053388" y="1246949"/>
                  </a:moveTo>
                  <a:lnTo>
                    <a:pt x="1048487" y="1248858"/>
                  </a:lnTo>
                  <a:lnTo>
                    <a:pt x="1047273" y="1251619"/>
                  </a:lnTo>
                  <a:lnTo>
                    <a:pt x="1059553" y="1283147"/>
                  </a:lnTo>
                  <a:lnTo>
                    <a:pt x="1062314" y="1284361"/>
                  </a:lnTo>
                  <a:lnTo>
                    <a:pt x="1067216" y="1282451"/>
                  </a:lnTo>
                  <a:lnTo>
                    <a:pt x="1068429" y="1279690"/>
                  </a:lnTo>
                  <a:lnTo>
                    <a:pt x="1056149" y="1248162"/>
                  </a:lnTo>
                  <a:lnTo>
                    <a:pt x="1053388" y="1246949"/>
                  </a:lnTo>
                  <a:close/>
                </a:path>
                <a:path w="1726564" h="6753859">
                  <a:moveTo>
                    <a:pt x="1033349" y="1183532"/>
                  </a:moveTo>
                  <a:lnTo>
                    <a:pt x="1028335" y="1185122"/>
                  </a:lnTo>
                  <a:lnTo>
                    <a:pt x="1026947" y="1187799"/>
                  </a:lnTo>
                  <a:lnTo>
                    <a:pt x="1037173" y="1220052"/>
                  </a:lnTo>
                  <a:lnTo>
                    <a:pt x="1039850" y="1221440"/>
                  </a:lnTo>
                  <a:lnTo>
                    <a:pt x="1044864" y="1219850"/>
                  </a:lnTo>
                  <a:lnTo>
                    <a:pt x="1046252" y="1217173"/>
                  </a:lnTo>
                  <a:lnTo>
                    <a:pt x="1036026" y="1184920"/>
                  </a:lnTo>
                  <a:lnTo>
                    <a:pt x="1033349" y="1183532"/>
                  </a:lnTo>
                  <a:close/>
                </a:path>
                <a:path w="1726564" h="6753859">
                  <a:moveTo>
                    <a:pt x="1013197" y="1119974"/>
                  </a:moveTo>
                  <a:lnTo>
                    <a:pt x="1008183" y="1121564"/>
                  </a:lnTo>
                  <a:lnTo>
                    <a:pt x="1006795" y="1124242"/>
                  </a:lnTo>
                  <a:lnTo>
                    <a:pt x="1017021" y="1156495"/>
                  </a:lnTo>
                  <a:lnTo>
                    <a:pt x="1019698" y="1157883"/>
                  </a:lnTo>
                  <a:lnTo>
                    <a:pt x="1024713" y="1156293"/>
                  </a:lnTo>
                  <a:lnTo>
                    <a:pt x="1026101" y="1153617"/>
                  </a:lnTo>
                  <a:lnTo>
                    <a:pt x="1015874" y="1121363"/>
                  </a:lnTo>
                  <a:lnTo>
                    <a:pt x="1013197" y="1119974"/>
                  </a:lnTo>
                  <a:close/>
                </a:path>
                <a:path w="1726564" h="6753859">
                  <a:moveTo>
                    <a:pt x="993046" y="1056419"/>
                  </a:moveTo>
                  <a:lnTo>
                    <a:pt x="988030" y="1058009"/>
                  </a:lnTo>
                  <a:lnTo>
                    <a:pt x="986642" y="1060686"/>
                  </a:lnTo>
                  <a:lnTo>
                    <a:pt x="996869" y="1092939"/>
                  </a:lnTo>
                  <a:lnTo>
                    <a:pt x="999547" y="1094327"/>
                  </a:lnTo>
                  <a:lnTo>
                    <a:pt x="1004561" y="1092737"/>
                  </a:lnTo>
                  <a:lnTo>
                    <a:pt x="1005949" y="1090060"/>
                  </a:lnTo>
                  <a:lnTo>
                    <a:pt x="995723" y="1057807"/>
                  </a:lnTo>
                  <a:lnTo>
                    <a:pt x="993046" y="1056419"/>
                  </a:lnTo>
                  <a:close/>
                </a:path>
                <a:path w="1726564" h="6753859">
                  <a:moveTo>
                    <a:pt x="972893" y="992861"/>
                  </a:moveTo>
                  <a:lnTo>
                    <a:pt x="967879" y="994451"/>
                  </a:lnTo>
                  <a:lnTo>
                    <a:pt x="966491" y="997129"/>
                  </a:lnTo>
                  <a:lnTo>
                    <a:pt x="976717" y="1029381"/>
                  </a:lnTo>
                  <a:lnTo>
                    <a:pt x="979394" y="1030770"/>
                  </a:lnTo>
                  <a:lnTo>
                    <a:pt x="984408" y="1029180"/>
                  </a:lnTo>
                  <a:lnTo>
                    <a:pt x="985796" y="1026502"/>
                  </a:lnTo>
                  <a:lnTo>
                    <a:pt x="975570" y="994249"/>
                  </a:lnTo>
                  <a:lnTo>
                    <a:pt x="972893" y="992861"/>
                  </a:lnTo>
                  <a:close/>
                </a:path>
                <a:path w="1726564" h="6753859">
                  <a:moveTo>
                    <a:pt x="957183" y="928350"/>
                  </a:moveTo>
                  <a:lnTo>
                    <a:pt x="952047" y="929492"/>
                  </a:lnTo>
                  <a:lnTo>
                    <a:pt x="950428" y="932036"/>
                  </a:lnTo>
                  <a:lnTo>
                    <a:pt x="957769" y="965065"/>
                  </a:lnTo>
                  <a:lnTo>
                    <a:pt x="960313" y="966684"/>
                  </a:lnTo>
                  <a:lnTo>
                    <a:pt x="965447" y="965544"/>
                  </a:lnTo>
                  <a:lnTo>
                    <a:pt x="967066" y="962999"/>
                  </a:lnTo>
                  <a:lnTo>
                    <a:pt x="959727" y="929970"/>
                  </a:lnTo>
                  <a:lnTo>
                    <a:pt x="957183" y="928350"/>
                  </a:lnTo>
                  <a:close/>
                </a:path>
                <a:path w="1726564" h="6753859">
                  <a:moveTo>
                    <a:pt x="942719" y="863263"/>
                  </a:moveTo>
                  <a:lnTo>
                    <a:pt x="937583" y="864405"/>
                  </a:lnTo>
                  <a:lnTo>
                    <a:pt x="935964" y="866948"/>
                  </a:lnTo>
                  <a:lnTo>
                    <a:pt x="943305" y="899979"/>
                  </a:lnTo>
                  <a:lnTo>
                    <a:pt x="945849" y="901597"/>
                  </a:lnTo>
                  <a:lnTo>
                    <a:pt x="950984" y="900456"/>
                  </a:lnTo>
                  <a:lnTo>
                    <a:pt x="952602" y="897912"/>
                  </a:lnTo>
                  <a:lnTo>
                    <a:pt x="945263" y="864882"/>
                  </a:lnTo>
                  <a:lnTo>
                    <a:pt x="942719" y="863263"/>
                  </a:lnTo>
                  <a:close/>
                </a:path>
                <a:path w="1726564" h="6753859">
                  <a:moveTo>
                    <a:pt x="940539" y="797191"/>
                  </a:moveTo>
                  <a:lnTo>
                    <a:pt x="938286" y="799195"/>
                  </a:lnTo>
                  <a:lnTo>
                    <a:pt x="936298" y="832972"/>
                  </a:lnTo>
                  <a:lnTo>
                    <a:pt x="938302" y="835226"/>
                  </a:lnTo>
                  <a:lnTo>
                    <a:pt x="943554" y="835535"/>
                  </a:lnTo>
                  <a:lnTo>
                    <a:pt x="945807" y="833531"/>
                  </a:lnTo>
                  <a:lnTo>
                    <a:pt x="947794" y="799754"/>
                  </a:lnTo>
                  <a:lnTo>
                    <a:pt x="945790" y="797501"/>
                  </a:lnTo>
                  <a:lnTo>
                    <a:pt x="940539" y="797191"/>
                  </a:lnTo>
                  <a:close/>
                </a:path>
                <a:path w="1726564" h="6753859">
                  <a:moveTo>
                    <a:pt x="951096" y="731285"/>
                  </a:moveTo>
                  <a:lnTo>
                    <a:pt x="948272" y="732344"/>
                  </a:lnTo>
                  <a:lnTo>
                    <a:pt x="941442" y="747370"/>
                  </a:lnTo>
                  <a:lnTo>
                    <a:pt x="941299" y="747944"/>
                  </a:lnTo>
                  <a:lnTo>
                    <a:pt x="940214" y="766413"/>
                  </a:lnTo>
                  <a:lnTo>
                    <a:pt x="942216" y="768666"/>
                  </a:lnTo>
                  <a:lnTo>
                    <a:pt x="947468" y="768974"/>
                  </a:lnTo>
                  <a:lnTo>
                    <a:pt x="949722" y="766972"/>
                  </a:lnTo>
                  <a:lnTo>
                    <a:pt x="950674" y="750779"/>
                  </a:lnTo>
                  <a:lnTo>
                    <a:pt x="950356" y="750779"/>
                  </a:lnTo>
                  <a:lnTo>
                    <a:pt x="950774" y="749087"/>
                  </a:lnTo>
                  <a:lnTo>
                    <a:pt x="951125" y="749087"/>
                  </a:lnTo>
                  <a:lnTo>
                    <a:pt x="956943" y="736286"/>
                  </a:lnTo>
                  <a:lnTo>
                    <a:pt x="955885" y="733461"/>
                  </a:lnTo>
                  <a:lnTo>
                    <a:pt x="951096" y="731285"/>
                  </a:lnTo>
                  <a:close/>
                </a:path>
                <a:path w="1726564" h="6753859">
                  <a:moveTo>
                    <a:pt x="950774" y="749087"/>
                  </a:moveTo>
                  <a:lnTo>
                    <a:pt x="950356" y="750779"/>
                  </a:lnTo>
                  <a:lnTo>
                    <a:pt x="950721" y="749975"/>
                  </a:lnTo>
                  <a:lnTo>
                    <a:pt x="950774" y="749087"/>
                  </a:lnTo>
                  <a:close/>
                </a:path>
                <a:path w="1726564" h="6753859">
                  <a:moveTo>
                    <a:pt x="950721" y="749975"/>
                  </a:moveTo>
                  <a:lnTo>
                    <a:pt x="950356" y="750779"/>
                  </a:lnTo>
                  <a:lnTo>
                    <a:pt x="950674" y="750779"/>
                  </a:lnTo>
                  <a:lnTo>
                    <a:pt x="950721" y="749975"/>
                  </a:lnTo>
                  <a:close/>
                </a:path>
                <a:path w="1726564" h="6753859">
                  <a:moveTo>
                    <a:pt x="951125" y="749087"/>
                  </a:moveTo>
                  <a:lnTo>
                    <a:pt x="950774" y="749087"/>
                  </a:lnTo>
                  <a:lnTo>
                    <a:pt x="950721" y="749975"/>
                  </a:lnTo>
                  <a:lnTo>
                    <a:pt x="951125" y="749087"/>
                  </a:lnTo>
                  <a:close/>
                </a:path>
                <a:path w="1726564" h="6753859">
                  <a:moveTo>
                    <a:pt x="978024" y="670829"/>
                  </a:moveTo>
                  <a:lnTo>
                    <a:pt x="975235" y="673351"/>
                  </a:lnTo>
                  <a:lnTo>
                    <a:pt x="974846" y="673882"/>
                  </a:lnTo>
                  <a:lnTo>
                    <a:pt x="961862" y="702448"/>
                  </a:lnTo>
                  <a:lnTo>
                    <a:pt x="962921" y="705271"/>
                  </a:lnTo>
                  <a:lnTo>
                    <a:pt x="967709" y="707448"/>
                  </a:lnTo>
                  <a:lnTo>
                    <a:pt x="970533" y="706389"/>
                  </a:lnTo>
                  <a:lnTo>
                    <a:pt x="982539" y="679978"/>
                  </a:lnTo>
                  <a:lnTo>
                    <a:pt x="982107" y="679978"/>
                  </a:lnTo>
                  <a:lnTo>
                    <a:pt x="983249" y="678417"/>
                  </a:lnTo>
                  <a:lnTo>
                    <a:pt x="983833" y="678417"/>
                  </a:lnTo>
                  <a:lnTo>
                    <a:pt x="984412" y="677894"/>
                  </a:lnTo>
                  <a:lnTo>
                    <a:pt x="984564" y="674881"/>
                  </a:lnTo>
                  <a:lnTo>
                    <a:pt x="981035" y="670980"/>
                  </a:lnTo>
                  <a:lnTo>
                    <a:pt x="978024" y="670829"/>
                  </a:lnTo>
                  <a:close/>
                </a:path>
                <a:path w="1726564" h="6753859">
                  <a:moveTo>
                    <a:pt x="983249" y="678417"/>
                  </a:moveTo>
                  <a:lnTo>
                    <a:pt x="982107" y="679978"/>
                  </a:lnTo>
                  <a:lnTo>
                    <a:pt x="982841" y="679314"/>
                  </a:lnTo>
                  <a:lnTo>
                    <a:pt x="983249" y="678417"/>
                  </a:lnTo>
                  <a:close/>
                </a:path>
                <a:path w="1726564" h="6753859">
                  <a:moveTo>
                    <a:pt x="982841" y="679314"/>
                  </a:moveTo>
                  <a:lnTo>
                    <a:pt x="982107" y="679978"/>
                  </a:lnTo>
                  <a:lnTo>
                    <a:pt x="982539" y="679978"/>
                  </a:lnTo>
                  <a:lnTo>
                    <a:pt x="982841" y="679314"/>
                  </a:lnTo>
                  <a:close/>
                </a:path>
                <a:path w="1726564" h="6753859">
                  <a:moveTo>
                    <a:pt x="983833" y="678417"/>
                  </a:moveTo>
                  <a:lnTo>
                    <a:pt x="983249" y="678417"/>
                  </a:lnTo>
                  <a:lnTo>
                    <a:pt x="982841" y="679314"/>
                  </a:lnTo>
                  <a:lnTo>
                    <a:pt x="983833" y="678417"/>
                  </a:lnTo>
                  <a:close/>
                </a:path>
                <a:path w="1726564" h="6753859">
                  <a:moveTo>
                    <a:pt x="1027476" y="626107"/>
                  </a:moveTo>
                  <a:lnTo>
                    <a:pt x="1002380" y="648802"/>
                  </a:lnTo>
                  <a:lnTo>
                    <a:pt x="1002229" y="651813"/>
                  </a:lnTo>
                  <a:lnTo>
                    <a:pt x="1005758" y="655714"/>
                  </a:lnTo>
                  <a:lnTo>
                    <a:pt x="1008769" y="655867"/>
                  </a:lnTo>
                  <a:lnTo>
                    <a:pt x="1033865" y="633171"/>
                  </a:lnTo>
                  <a:lnTo>
                    <a:pt x="1034016" y="630160"/>
                  </a:lnTo>
                  <a:lnTo>
                    <a:pt x="1030488" y="626258"/>
                  </a:lnTo>
                  <a:lnTo>
                    <a:pt x="1027476" y="626107"/>
                  </a:lnTo>
                  <a:close/>
                </a:path>
                <a:path w="1726564" h="6753859">
                  <a:moveTo>
                    <a:pt x="1076928" y="581385"/>
                  </a:moveTo>
                  <a:lnTo>
                    <a:pt x="1051833" y="604080"/>
                  </a:lnTo>
                  <a:lnTo>
                    <a:pt x="1051681" y="607091"/>
                  </a:lnTo>
                  <a:lnTo>
                    <a:pt x="1055209" y="610993"/>
                  </a:lnTo>
                  <a:lnTo>
                    <a:pt x="1058222" y="611144"/>
                  </a:lnTo>
                  <a:lnTo>
                    <a:pt x="1083317" y="588449"/>
                  </a:lnTo>
                  <a:lnTo>
                    <a:pt x="1083468" y="585438"/>
                  </a:lnTo>
                  <a:lnTo>
                    <a:pt x="1079940" y="581536"/>
                  </a:lnTo>
                  <a:lnTo>
                    <a:pt x="1076928" y="581385"/>
                  </a:lnTo>
                  <a:close/>
                </a:path>
                <a:path w="1726564" h="6753859">
                  <a:moveTo>
                    <a:pt x="1126380" y="536663"/>
                  </a:moveTo>
                  <a:lnTo>
                    <a:pt x="1101285" y="559358"/>
                  </a:lnTo>
                  <a:lnTo>
                    <a:pt x="1101134" y="562369"/>
                  </a:lnTo>
                  <a:lnTo>
                    <a:pt x="1104662" y="566271"/>
                  </a:lnTo>
                  <a:lnTo>
                    <a:pt x="1107673" y="566422"/>
                  </a:lnTo>
                  <a:lnTo>
                    <a:pt x="1132768" y="543727"/>
                  </a:lnTo>
                  <a:lnTo>
                    <a:pt x="1132921" y="540716"/>
                  </a:lnTo>
                  <a:lnTo>
                    <a:pt x="1129391" y="536815"/>
                  </a:lnTo>
                  <a:lnTo>
                    <a:pt x="1126380" y="536663"/>
                  </a:lnTo>
                  <a:close/>
                </a:path>
                <a:path w="1726564" h="6753859">
                  <a:moveTo>
                    <a:pt x="1175832" y="491942"/>
                  </a:moveTo>
                  <a:lnTo>
                    <a:pt x="1150736" y="514637"/>
                  </a:lnTo>
                  <a:lnTo>
                    <a:pt x="1150585" y="517648"/>
                  </a:lnTo>
                  <a:lnTo>
                    <a:pt x="1154115" y="521549"/>
                  </a:lnTo>
                  <a:lnTo>
                    <a:pt x="1157126" y="521700"/>
                  </a:lnTo>
                  <a:lnTo>
                    <a:pt x="1182221" y="499005"/>
                  </a:lnTo>
                  <a:lnTo>
                    <a:pt x="1182372" y="495994"/>
                  </a:lnTo>
                  <a:lnTo>
                    <a:pt x="1178844" y="492093"/>
                  </a:lnTo>
                  <a:lnTo>
                    <a:pt x="1175832" y="491942"/>
                  </a:lnTo>
                  <a:close/>
                </a:path>
                <a:path w="1726564" h="6753859">
                  <a:moveTo>
                    <a:pt x="1225284" y="447219"/>
                  </a:moveTo>
                  <a:lnTo>
                    <a:pt x="1200189" y="469915"/>
                  </a:lnTo>
                  <a:lnTo>
                    <a:pt x="1200038" y="472926"/>
                  </a:lnTo>
                  <a:lnTo>
                    <a:pt x="1203566" y="476827"/>
                  </a:lnTo>
                  <a:lnTo>
                    <a:pt x="1206578" y="476978"/>
                  </a:lnTo>
                  <a:lnTo>
                    <a:pt x="1231673" y="454284"/>
                  </a:lnTo>
                  <a:lnTo>
                    <a:pt x="1231825" y="451272"/>
                  </a:lnTo>
                  <a:lnTo>
                    <a:pt x="1228297" y="447371"/>
                  </a:lnTo>
                  <a:lnTo>
                    <a:pt x="1225284" y="447219"/>
                  </a:lnTo>
                  <a:close/>
                </a:path>
                <a:path w="1726564" h="6753859">
                  <a:moveTo>
                    <a:pt x="1274737" y="402497"/>
                  </a:moveTo>
                  <a:lnTo>
                    <a:pt x="1249641" y="425192"/>
                  </a:lnTo>
                  <a:lnTo>
                    <a:pt x="1249490" y="428204"/>
                  </a:lnTo>
                  <a:lnTo>
                    <a:pt x="1253018" y="432106"/>
                  </a:lnTo>
                  <a:lnTo>
                    <a:pt x="1256030" y="432257"/>
                  </a:lnTo>
                  <a:lnTo>
                    <a:pt x="1281125" y="409562"/>
                  </a:lnTo>
                  <a:lnTo>
                    <a:pt x="1281277" y="406551"/>
                  </a:lnTo>
                  <a:lnTo>
                    <a:pt x="1277748" y="402648"/>
                  </a:lnTo>
                  <a:lnTo>
                    <a:pt x="1274737" y="402497"/>
                  </a:lnTo>
                  <a:close/>
                </a:path>
                <a:path w="1726564" h="6753859">
                  <a:moveTo>
                    <a:pt x="1324188" y="357775"/>
                  </a:moveTo>
                  <a:lnTo>
                    <a:pt x="1299093" y="380470"/>
                  </a:lnTo>
                  <a:lnTo>
                    <a:pt x="1298942" y="383482"/>
                  </a:lnTo>
                  <a:lnTo>
                    <a:pt x="1302471" y="387384"/>
                  </a:lnTo>
                  <a:lnTo>
                    <a:pt x="1305482" y="387535"/>
                  </a:lnTo>
                  <a:lnTo>
                    <a:pt x="1330577" y="364840"/>
                  </a:lnTo>
                  <a:lnTo>
                    <a:pt x="1330728" y="361829"/>
                  </a:lnTo>
                  <a:lnTo>
                    <a:pt x="1327200" y="357926"/>
                  </a:lnTo>
                  <a:lnTo>
                    <a:pt x="1324188" y="357775"/>
                  </a:lnTo>
                  <a:close/>
                </a:path>
                <a:path w="1726564" h="6753859">
                  <a:moveTo>
                    <a:pt x="1373640" y="313053"/>
                  </a:moveTo>
                  <a:lnTo>
                    <a:pt x="1348545" y="335748"/>
                  </a:lnTo>
                  <a:lnTo>
                    <a:pt x="1348394" y="338761"/>
                  </a:lnTo>
                  <a:lnTo>
                    <a:pt x="1351922" y="342662"/>
                  </a:lnTo>
                  <a:lnTo>
                    <a:pt x="1354933" y="342813"/>
                  </a:lnTo>
                  <a:lnTo>
                    <a:pt x="1380030" y="320118"/>
                  </a:lnTo>
                  <a:lnTo>
                    <a:pt x="1380181" y="317106"/>
                  </a:lnTo>
                  <a:lnTo>
                    <a:pt x="1376652" y="313204"/>
                  </a:lnTo>
                  <a:lnTo>
                    <a:pt x="1373640" y="313053"/>
                  </a:lnTo>
                  <a:close/>
                </a:path>
                <a:path w="1726564" h="6753859">
                  <a:moveTo>
                    <a:pt x="1423093" y="268331"/>
                  </a:moveTo>
                  <a:lnTo>
                    <a:pt x="1397998" y="291026"/>
                  </a:lnTo>
                  <a:lnTo>
                    <a:pt x="1397845" y="294039"/>
                  </a:lnTo>
                  <a:lnTo>
                    <a:pt x="1401375" y="297940"/>
                  </a:lnTo>
                  <a:lnTo>
                    <a:pt x="1404386" y="298091"/>
                  </a:lnTo>
                  <a:lnTo>
                    <a:pt x="1429481" y="275396"/>
                  </a:lnTo>
                  <a:lnTo>
                    <a:pt x="1429632" y="272384"/>
                  </a:lnTo>
                  <a:lnTo>
                    <a:pt x="1426104" y="268483"/>
                  </a:lnTo>
                  <a:lnTo>
                    <a:pt x="1423093" y="268331"/>
                  </a:lnTo>
                  <a:close/>
                </a:path>
                <a:path w="1726564" h="6753859">
                  <a:moveTo>
                    <a:pt x="1472544" y="223610"/>
                  </a:moveTo>
                  <a:lnTo>
                    <a:pt x="1447449" y="246305"/>
                  </a:lnTo>
                  <a:lnTo>
                    <a:pt x="1447298" y="249316"/>
                  </a:lnTo>
                  <a:lnTo>
                    <a:pt x="1450826" y="253218"/>
                  </a:lnTo>
                  <a:lnTo>
                    <a:pt x="1453838" y="253370"/>
                  </a:lnTo>
                  <a:lnTo>
                    <a:pt x="1478934" y="230675"/>
                  </a:lnTo>
                  <a:lnTo>
                    <a:pt x="1479085" y="227662"/>
                  </a:lnTo>
                  <a:lnTo>
                    <a:pt x="1475557" y="223761"/>
                  </a:lnTo>
                  <a:lnTo>
                    <a:pt x="1472544" y="223610"/>
                  </a:lnTo>
                  <a:close/>
                </a:path>
                <a:path w="1726564" h="6753859">
                  <a:moveTo>
                    <a:pt x="1521997" y="178888"/>
                  </a:moveTo>
                  <a:lnTo>
                    <a:pt x="1496902" y="201583"/>
                  </a:lnTo>
                  <a:lnTo>
                    <a:pt x="1496750" y="204594"/>
                  </a:lnTo>
                  <a:lnTo>
                    <a:pt x="1500278" y="208497"/>
                  </a:lnTo>
                  <a:lnTo>
                    <a:pt x="1503290" y="208648"/>
                  </a:lnTo>
                  <a:lnTo>
                    <a:pt x="1528386" y="185953"/>
                  </a:lnTo>
                  <a:lnTo>
                    <a:pt x="1528537" y="182940"/>
                  </a:lnTo>
                  <a:lnTo>
                    <a:pt x="1525008" y="179039"/>
                  </a:lnTo>
                  <a:lnTo>
                    <a:pt x="1521997" y="178888"/>
                  </a:lnTo>
                  <a:close/>
                </a:path>
                <a:path w="1726564" h="6753859">
                  <a:moveTo>
                    <a:pt x="1571449" y="134166"/>
                  </a:moveTo>
                  <a:lnTo>
                    <a:pt x="1546353" y="156861"/>
                  </a:lnTo>
                  <a:lnTo>
                    <a:pt x="1546202" y="159872"/>
                  </a:lnTo>
                  <a:lnTo>
                    <a:pt x="1549731" y="163774"/>
                  </a:lnTo>
                  <a:lnTo>
                    <a:pt x="1552742" y="163926"/>
                  </a:lnTo>
                  <a:lnTo>
                    <a:pt x="1577837" y="141230"/>
                  </a:lnTo>
                  <a:lnTo>
                    <a:pt x="1577988" y="138219"/>
                  </a:lnTo>
                  <a:lnTo>
                    <a:pt x="1574460" y="134317"/>
                  </a:lnTo>
                  <a:lnTo>
                    <a:pt x="1571449" y="134166"/>
                  </a:lnTo>
                  <a:close/>
                </a:path>
                <a:path w="1726564" h="6753859">
                  <a:moveTo>
                    <a:pt x="1620901" y="89444"/>
                  </a:moveTo>
                  <a:lnTo>
                    <a:pt x="1595805" y="112139"/>
                  </a:lnTo>
                  <a:lnTo>
                    <a:pt x="1595654" y="115150"/>
                  </a:lnTo>
                  <a:lnTo>
                    <a:pt x="1599182" y="119052"/>
                  </a:lnTo>
                  <a:lnTo>
                    <a:pt x="1602195" y="119203"/>
                  </a:lnTo>
                  <a:lnTo>
                    <a:pt x="1627290" y="96508"/>
                  </a:lnTo>
                  <a:lnTo>
                    <a:pt x="1627441" y="93497"/>
                  </a:lnTo>
                  <a:lnTo>
                    <a:pt x="1623912" y="89595"/>
                  </a:lnTo>
                  <a:lnTo>
                    <a:pt x="1620901" y="89444"/>
                  </a:lnTo>
                  <a:close/>
                </a:path>
                <a:path w="1726564" h="6753859">
                  <a:moveTo>
                    <a:pt x="1670353" y="44723"/>
                  </a:moveTo>
                  <a:lnTo>
                    <a:pt x="1645258" y="67417"/>
                  </a:lnTo>
                  <a:lnTo>
                    <a:pt x="1645107" y="70429"/>
                  </a:lnTo>
                  <a:lnTo>
                    <a:pt x="1648635" y="74330"/>
                  </a:lnTo>
                  <a:lnTo>
                    <a:pt x="1651646" y="74481"/>
                  </a:lnTo>
                  <a:lnTo>
                    <a:pt x="1676741" y="51786"/>
                  </a:lnTo>
                  <a:lnTo>
                    <a:pt x="1676894" y="48775"/>
                  </a:lnTo>
                  <a:lnTo>
                    <a:pt x="1673364" y="44874"/>
                  </a:lnTo>
                  <a:lnTo>
                    <a:pt x="1670353" y="44723"/>
                  </a:lnTo>
                  <a:close/>
                </a:path>
                <a:path w="1726564" h="6753859">
                  <a:moveTo>
                    <a:pt x="1719804" y="0"/>
                  </a:moveTo>
                  <a:lnTo>
                    <a:pt x="1694709" y="22696"/>
                  </a:lnTo>
                  <a:lnTo>
                    <a:pt x="1694558" y="25707"/>
                  </a:lnTo>
                  <a:lnTo>
                    <a:pt x="1698087" y="29608"/>
                  </a:lnTo>
                  <a:lnTo>
                    <a:pt x="1701098" y="29759"/>
                  </a:lnTo>
                  <a:lnTo>
                    <a:pt x="1726194" y="7065"/>
                  </a:lnTo>
                  <a:lnTo>
                    <a:pt x="1726345" y="4053"/>
                  </a:lnTo>
                  <a:lnTo>
                    <a:pt x="1722817" y="152"/>
                  </a:lnTo>
                  <a:lnTo>
                    <a:pt x="1719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79007" y="2065699"/>
              <a:ext cx="2033270" cy="3098800"/>
            </a:xfrm>
            <a:custGeom>
              <a:avLst/>
              <a:gdLst/>
              <a:ahLst/>
              <a:cxnLst/>
              <a:rect l="l" t="t" r="r" b="b"/>
              <a:pathLst>
                <a:path w="2033270" h="3098800">
                  <a:moveTo>
                    <a:pt x="1197272" y="3098434"/>
                  </a:moveTo>
                  <a:lnTo>
                    <a:pt x="967027" y="2960288"/>
                  </a:lnTo>
                  <a:lnTo>
                    <a:pt x="585479" y="2216926"/>
                  </a:lnTo>
                  <a:lnTo>
                    <a:pt x="0" y="631528"/>
                  </a:lnTo>
                  <a:lnTo>
                    <a:pt x="0" y="499960"/>
                  </a:lnTo>
                  <a:lnTo>
                    <a:pt x="32892" y="401283"/>
                  </a:lnTo>
                  <a:lnTo>
                    <a:pt x="105255" y="315764"/>
                  </a:lnTo>
                  <a:lnTo>
                    <a:pt x="217088" y="236823"/>
                  </a:lnTo>
                  <a:lnTo>
                    <a:pt x="842037" y="0"/>
                  </a:lnTo>
                  <a:lnTo>
                    <a:pt x="1006498" y="72362"/>
                  </a:lnTo>
                  <a:lnTo>
                    <a:pt x="1118331" y="105255"/>
                  </a:lnTo>
                  <a:lnTo>
                    <a:pt x="1328840" y="105255"/>
                  </a:lnTo>
                  <a:lnTo>
                    <a:pt x="1611712" y="111833"/>
                  </a:lnTo>
                  <a:lnTo>
                    <a:pt x="1828800" y="72362"/>
                  </a:lnTo>
                  <a:lnTo>
                    <a:pt x="2032731" y="26314"/>
                  </a:lnTo>
                </a:path>
              </a:pathLst>
            </a:custGeom>
            <a:ln w="857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71009" y="2060803"/>
              <a:ext cx="2039620" cy="3108960"/>
            </a:xfrm>
            <a:custGeom>
              <a:avLst/>
              <a:gdLst/>
              <a:ahLst/>
              <a:cxnLst/>
              <a:rect l="l" t="t" r="r" b="b"/>
              <a:pathLst>
                <a:path w="2039620" h="3108960">
                  <a:moveTo>
                    <a:pt x="1177726" y="3083191"/>
                  </a:moveTo>
                  <a:lnTo>
                    <a:pt x="1174800" y="3083923"/>
                  </a:lnTo>
                  <a:lnTo>
                    <a:pt x="1172094" y="3088434"/>
                  </a:lnTo>
                  <a:lnTo>
                    <a:pt x="1172825" y="3091359"/>
                  </a:lnTo>
                  <a:lnTo>
                    <a:pt x="1201839" y="3108766"/>
                  </a:lnTo>
                  <a:lnTo>
                    <a:pt x="1204765" y="3108035"/>
                  </a:lnTo>
                  <a:lnTo>
                    <a:pt x="1207471" y="3103524"/>
                  </a:lnTo>
                  <a:lnTo>
                    <a:pt x="1206740" y="3100599"/>
                  </a:lnTo>
                  <a:lnTo>
                    <a:pt x="1177726" y="3083191"/>
                  </a:lnTo>
                  <a:close/>
                </a:path>
                <a:path w="2039620" h="3108960">
                  <a:moveTo>
                    <a:pt x="1120552" y="3048887"/>
                  </a:moveTo>
                  <a:lnTo>
                    <a:pt x="1117627" y="3049619"/>
                  </a:lnTo>
                  <a:lnTo>
                    <a:pt x="1114921" y="3054130"/>
                  </a:lnTo>
                  <a:lnTo>
                    <a:pt x="1115653" y="3057055"/>
                  </a:lnTo>
                  <a:lnTo>
                    <a:pt x="1144666" y="3074462"/>
                  </a:lnTo>
                  <a:lnTo>
                    <a:pt x="1147592" y="3073731"/>
                  </a:lnTo>
                  <a:lnTo>
                    <a:pt x="1150298" y="3069220"/>
                  </a:lnTo>
                  <a:lnTo>
                    <a:pt x="1149567" y="3066295"/>
                  </a:lnTo>
                  <a:lnTo>
                    <a:pt x="1120552" y="3048887"/>
                  </a:lnTo>
                  <a:close/>
                </a:path>
                <a:path w="2039620" h="3108960">
                  <a:moveTo>
                    <a:pt x="1063379" y="3014583"/>
                  </a:moveTo>
                  <a:lnTo>
                    <a:pt x="1060453" y="3015315"/>
                  </a:lnTo>
                  <a:lnTo>
                    <a:pt x="1057747" y="3019826"/>
                  </a:lnTo>
                  <a:lnTo>
                    <a:pt x="1058478" y="3022751"/>
                  </a:lnTo>
                  <a:lnTo>
                    <a:pt x="1087492" y="3040159"/>
                  </a:lnTo>
                  <a:lnTo>
                    <a:pt x="1090418" y="3039428"/>
                  </a:lnTo>
                  <a:lnTo>
                    <a:pt x="1093124" y="3034917"/>
                  </a:lnTo>
                  <a:lnTo>
                    <a:pt x="1092393" y="3031991"/>
                  </a:lnTo>
                  <a:lnTo>
                    <a:pt x="1063379" y="3014583"/>
                  </a:lnTo>
                  <a:close/>
                </a:path>
                <a:path w="2039620" h="3108960">
                  <a:moveTo>
                    <a:pt x="1006205" y="2980279"/>
                  </a:moveTo>
                  <a:lnTo>
                    <a:pt x="1003280" y="2981011"/>
                  </a:lnTo>
                  <a:lnTo>
                    <a:pt x="1000574" y="2985522"/>
                  </a:lnTo>
                  <a:lnTo>
                    <a:pt x="1001306" y="2988447"/>
                  </a:lnTo>
                  <a:lnTo>
                    <a:pt x="1030319" y="3005856"/>
                  </a:lnTo>
                  <a:lnTo>
                    <a:pt x="1033245" y="3005124"/>
                  </a:lnTo>
                  <a:lnTo>
                    <a:pt x="1035951" y="3000613"/>
                  </a:lnTo>
                  <a:lnTo>
                    <a:pt x="1035220" y="2997687"/>
                  </a:lnTo>
                  <a:lnTo>
                    <a:pt x="1006205" y="2980279"/>
                  </a:lnTo>
                  <a:close/>
                </a:path>
                <a:path w="2039620" h="3108960">
                  <a:moveTo>
                    <a:pt x="959732" y="2935933"/>
                  </a:moveTo>
                  <a:lnTo>
                    <a:pt x="955052" y="2938335"/>
                  </a:lnTo>
                  <a:lnTo>
                    <a:pt x="954129" y="2941206"/>
                  </a:lnTo>
                  <a:lnTo>
                    <a:pt x="967958" y="2968150"/>
                  </a:lnTo>
                  <a:lnTo>
                    <a:pt x="968576" y="2968810"/>
                  </a:lnTo>
                  <a:lnTo>
                    <a:pt x="973145" y="2971552"/>
                  </a:lnTo>
                  <a:lnTo>
                    <a:pt x="976071" y="2970820"/>
                  </a:lnTo>
                  <a:lnTo>
                    <a:pt x="978777" y="2966309"/>
                  </a:lnTo>
                  <a:lnTo>
                    <a:pt x="978046" y="2963384"/>
                  </a:lnTo>
                  <a:lnTo>
                    <a:pt x="977419" y="2963009"/>
                  </a:lnTo>
                  <a:lnTo>
                    <a:pt x="976026" y="2963009"/>
                  </a:lnTo>
                  <a:lnTo>
                    <a:pt x="974239" y="2961100"/>
                  </a:lnTo>
                  <a:lnTo>
                    <a:pt x="975046" y="2961100"/>
                  </a:lnTo>
                  <a:lnTo>
                    <a:pt x="962602" y="2936857"/>
                  </a:lnTo>
                  <a:lnTo>
                    <a:pt x="959732" y="2935933"/>
                  </a:lnTo>
                  <a:close/>
                </a:path>
                <a:path w="2039620" h="3108960">
                  <a:moveTo>
                    <a:pt x="974239" y="2961100"/>
                  </a:moveTo>
                  <a:lnTo>
                    <a:pt x="976026" y="2963009"/>
                  </a:lnTo>
                  <a:lnTo>
                    <a:pt x="975406" y="2961800"/>
                  </a:lnTo>
                  <a:lnTo>
                    <a:pt x="974239" y="2961100"/>
                  </a:lnTo>
                  <a:close/>
                </a:path>
                <a:path w="2039620" h="3108960">
                  <a:moveTo>
                    <a:pt x="975406" y="2961800"/>
                  </a:moveTo>
                  <a:lnTo>
                    <a:pt x="976026" y="2963009"/>
                  </a:lnTo>
                  <a:lnTo>
                    <a:pt x="977419" y="2963009"/>
                  </a:lnTo>
                  <a:lnTo>
                    <a:pt x="975406" y="2961800"/>
                  </a:lnTo>
                  <a:close/>
                </a:path>
                <a:path w="2039620" h="3108960">
                  <a:moveTo>
                    <a:pt x="975046" y="2961100"/>
                  </a:moveTo>
                  <a:lnTo>
                    <a:pt x="974239" y="2961100"/>
                  </a:lnTo>
                  <a:lnTo>
                    <a:pt x="975406" y="2961800"/>
                  </a:lnTo>
                  <a:lnTo>
                    <a:pt x="975046" y="2961100"/>
                  </a:lnTo>
                  <a:close/>
                </a:path>
                <a:path w="2039620" h="3108960">
                  <a:moveTo>
                    <a:pt x="929285" y="2876616"/>
                  </a:moveTo>
                  <a:lnTo>
                    <a:pt x="924605" y="2879017"/>
                  </a:lnTo>
                  <a:lnTo>
                    <a:pt x="923682" y="2881889"/>
                  </a:lnTo>
                  <a:lnTo>
                    <a:pt x="939133" y="2911990"/>
                  </a:lnTo>
                  <a:lnTo>
                    <a:pt x="942004" y="2912913"/>
                  </a:lnTo>
                  <a:lnTo>
                    <a:pt x="946684" y="2910512"/>
                  </a:lnTo>
                  <a:lnTo>
                    <a:pt x="947607" y="2907640"/>
                  </a:lnTo>
                  <a:lnTo>
                    <a:pt x="932157" y="2877539"/>
                  </a:lnTo>
                  <a:lnTo>
                    <a:pt x="929285" y="2876616"/>
                  </a:lnTo>
                  <a:close/>
                </a:path>
                <a:path w="2039620" h="3108960">
                  <a:moveTo>
                    <a:pt x="898839" y="2817298"/>
                  </a:moveTo>
                  <a:lnTo>
                    <a:pt x="894160" y="2819700"/>
                  </a:lnTo>
                  <a:lnTo>
                    <a:pt x="893236" y="2822571"/>
                  </a:lnTo>
                  <a:lnTo>
                    <a:pt x="908687" y="2852672"/>
                  </a:lnTo>
                  <a:lnTo>
                    <a:pt x="911557" y="2853596"/>
                  </a:lnTo>
                  <a:lnTo>
                    <a:pt x="916237" y="2851194"/>
                  </a:lnTo>
                  <a:lnTo>
                    <a:pt x="917160" y="2848324"/>
                  </a:lnTo>
                  <a:lnTo>
                    <a:pt x="901710" y="2818221"/>
                  </a:lnTo>
                  <a:lnTo>
                    <a:pt x="898839" y="2817298"/>
                  </a:lnTo>
                  <a:close/>
                </a:path>
                <a:path w="2039620" h="3108960">
                  <a:moveTo>
                    <a:pt x="868394" y="2757981"/>
                  </a:moveTo>
                  <a:lnTo>
                    <a:pt x="863714" y="2760383"/>
                  </a:lnTo>
                  <a:lnTo>
                    <a:pt x="862791" y="2763253"/>
                  </a:lnTo>
                  <a:lnTo>
                    <a:pt x="878240" y="2793356"/>
                  </a:lnTo>
                  <a:lnTo>
                    <a:pt x="881112" y="2794279"/>
                  </a:lnTo>
                  <a:lnTo>
                    <a:pt x="885791" y="2791876"/>
                  </a:lnTo>
                  <a:lnTo>
                    <a:pt x="886715" y="2789006"/>
                  </a:lnTo>
                  <a:lnTo>
                    <a:pt x="871264" y="2758904"/>
                  </a:lnTo>
                  <a:lnTo>
                    <a:pt x="868394" y="2757981"/>
                  </a:lnTo>
                  <a:close/>
                </a:path>
                <a:path w="2039620" h="3108960">
                  <a:moveTo>
                    <a:pt x="837947" y="2698663"/>
                  </a:moveTo>
                  <a:lnTo>
                    <a:pt x="833267" y="2701065"/>
                  </a:lnTo>
                  <a:lnTo>
                    <a:pt x="832344" y="2703935"/>
                  </a:lnTo>
                  <a:lnTo>
                    <a:pt x="847794" y="2734038"/>
                  </a:lnTo>
                  <a:lnTo>
                    <a:pt x="850665" y="2734961"/>
                  </a:lnTo>
                  <a:lnTo>
                    <a:pt x="855344" y="2732558"/>
                  </a:lnTo>
                  <a:lnTo>
                    <a:pt x="856268" y="2729688"/>
                  </a:lnTo>
                  <a:lnTo>
                    <a:pt x="840818" y="2699586"/>
                  </a:lnTo>
                  <a:lnTo>
                    <a:pt x="837947" y="2698663"/>
                  </a:lnTo>
                  <a:close/>
                </a:path>
                <a:path w="2039620" h="3108960">
                  <a:moveTo>
                    <a:pt x="807501" y="2639345"/>
                  </a:moveTo>
                  <a:lnTo>
                    <a:pt x="802821" y="2641747"/>
                  </a:lnTo>
                  <a:lnTo>
                    <a:pt x="801898" y="2644618"/>
                  </a:lnTo>
                  <a:lnTo>
                    <a:pt x="817349" y="2674720"/>
                  </a:lnTo>
                  <a:lnTo>
                    <a:pt x="820219" y="2675643"/>
                  </a:lnTo>
                  <a:lnTo>
                    <a:pt x="824899" y="2673242"/>
                  </a:lnTo>
                  <a:lnTo>
                    <a:pt x="825822" y="2670370"/>
                  </a:lnTo>
                  <a:lnTo>
                    <a:pt x="810371" y="2640269"/>
                  </a:lnTo>
                  <a:lnTo>
                    <a:pt x="807501" y="2639345"/>
                  </a:lnTo>
                  <a:close/>
                </a:path>
                <a:path w="2039620" h="3108960">
                  <a:moveTo>
                    <a:pt x="777055" y="2580027"/>
                  </a:moveTo>
                  <a:lnTo>
                    <a:pt x="772375" y="2582429"/>
                  </a:lnTo>
                  <a:lnTo>
                    <a:pt x="771451" y="2585300"/>
                  </a:lnTo>
                  <a:lnTo>
                    <a:pt x="786902" y="2615402"/>
                  </a:lnTo>
                  <a:lnTo>
                    <a:pt x="789773" y="2616325"/>
                  </a:lnTo>
                  <a:lnTo>
                    <a:pt x="794453" y="2613924"/>
                  </a:lnTo>
                  <a:lnTo>
                    <a:pt x="795376" y="2611052"/>
                  </a:lnTo>
                  <a:lnTo>
                    <a:pt x="779926" y="2580951"/>
                  </a:lnTo>
                  <a:lnTo>
                    <a:pt x="777055" y="2580027"/>
                  </a:lnTo>
                  <a:close/>
                </a:path>
                <a:path w="2039620" h="3108960">
                  <a:moveTo>
                    <a:pt x="746608" y="2520709"/>
                  </a:moveTo>
                  <a:lnTo>
                    <a:pt x="741928" y="2523112"/>
                  </a:lnTo>
                  <a:lnTo>
                    <a:pt x="741005" y="2525983"/>
                  </a:lnTo>
                  <a:lnTo>
                    <a:pt x="756456" y="2556084"/>
                  </a:lnTo>
                  <a:lnTo>
                    <a:pt x="759326" y="2557007"/>
                  </a:lnTo>
                  <a:lnTo>
                    <a:pt x="764006" y="2554606"/>
                  </a:lnTo>
                  <a:lnTo>
                    <a:pt x="764929" y="2551736"/>
                  </a:lnTo>
                  <a:lnTo>
                    <a:pt x="749480" y="2521633"/>
                  </a:lnTo>
                  <a:lnTo>
                    <a:pt x="746608" y="2520709"/>
                  </a:lnTo>
                  <a:close/>
                </a:path>
                <a:path w="2039620" h="3108960">
                  <a:moveTo>
                    <a:pt x="716163" y="2461392"/>
                  </a:moveTo>
                  <a:lnTo>
                    <a:pt x="711483" y="2463794"/>
                  </a:lnTo>
                  <a:lnTo>
                    <a:pt x="710559" y="2466665"/>
                  </a:lnTo>
                  <a:lnTo>
                    <a:pt x="726009" y="2496766"/>
                  </a:lnTo>
                  <a:lnTo>
                    <a:pt x="728880" y="2497689"/>
                  </a:lnTo>
                  <a:lnTo>
                    <a:pt x="733560" y="2495288"/>
                  </a:lnTo>
                  <a:lnTo>
                    <a:pt x="734484" y="2492418"/>
                  </a:lnTo>
                  <a:lnTo>
                    <a:pt x="719033" y="2462315"/>
                  </a:lnTo>
                  <a:lnTo>
                    <a:pt x="716163" y="2461392"/>
                  </a:lnTo>
                  <a:close/>
                </a:path>
                <a:path w="2039620" h="3108960">
                  <a:moveTo>
                    <a:pt x="685716" y="2402074"/>
                  </a:moveTo>
                  <a:lnTo>
                    <a:pt x="681036" y="2404477"/>
                  </a:lnTo>
                  <a:lnTo>
                    <a:pt x="680112" y="2407347"/>
                  </a:lnTo>
                  <a:lnTo>
                    <a:pt x="695563" y="2437450"/>
                  </a:lnTo>
                  <a:lnTo>
                    <a:pt x="698433" y="2438373"/>
                  </a:lnTo>
                  <a:lnTo>
                    <a:pt x="703115" y="2435970"/>
                  </a:lnTo>
                  <a:lnTo>
                    <a:pt x="704038" y="2433100"/>
                  </a:lnTo>
                  <a:lnTo>
                    <a:pt x="688587" y="2402997"/>
                  </a:lnTo>
                  <a:lnTo>
                    <a:pt x="685716" y="2402074"/>
                  </a:lnTo>
                  <a:close/>
                </a:path>
                <a:path w="2039620" h="3108960">
                  <a:moveTo>
                    <a:pt x="655270" y="2342757"/>
                  </a:moveTo>
                  <a:lnTo>
                    <a:pt x="650590" y="2345159"/>
                  </a:lnTo>
                  <a:lnTo>
                    <a:pt x="649667" y="2348029"/>
                  </a:lnTo>
                  <a:lnTo>
                    <a:pt x="665118" y="2378132"/>
                  </a:lnTo>
                  <a:lnTo>
                    <a:pt x="667988" y="2379055"/>
                  </a:lnTo>
                  <a:lnTo>
                    <a:pt x="672668" y="2376652"/>
                  </a:lnTo>
                  <a:lnTo>
                    <a:pt x="673591" y="2373782"/>
                  </a:lnTo>
                  <a:lnTo>
                    <a:pt x="658140" y="2343680"/>
                  </a:lnTo>
                  <a:lnTo>
                    <a:pt x="655270" y="2342757"/>
                  </a:lnTo>
                  <a:close/>
                </a:path>
                <a:path w="2039620" h="3108960">
                  <a:moveTo>
                    <a:pt x="624824" y="2283439"/>
                  </a:moveTo>
                  <a:lnTo>
                    <a:pt x="620144" y="2285841"/>
                  </a:lnTo>
                  <a:lnTo>
                    <a:pt x="619221" y="2288712"/>
                  </a:lnTo>
                  <a:lnTo>
                    <a:pt x="634671" y="2318814"/>
                  </a:lnTo>
                  <a:lnTo>
                    <a:pt x="637542" y="2319737"/>
                  </a:lnTo>
                  <a:lnTo>
                    <a:pt x="642222" y="2317334"/>
                  </a:lnTo>
                  <a:lnTo>
                    <a:pt x="643145" y="2314464"/>
                  </a:lnTo>
                  <a:lnTo>
                    <a:pt x="627694" y="2284362"/>
                  </a:lnTo>
                  <a:lnTo>
                    <a:pt x="624824" y="2283439"/>
                  </a:lnTo>
                  <a:close/>
                </a:path>
                <a:path w="2039620" h="3108960">
                  <a:moveTo>
                    <a:pt x="594377" y="2224121"/>
                  </a:moveTo>
                  <a:lnTo>
                    <a:pt x="589697" y="2226523"/>
                  </a:lnTo>
                  <a:lnTo>
                    <a:pt x="588774" y="2229394"/>
                  </a:lnTo>
                  <a:lnTo>
                    <a:pt x="604225" y="2259496"/>
                  </a:lnTo>
                  <a:lnTo>
                    <a:pt x="607095" y="2260419"/>
                  </a:lnTo>
                  <a:lnTo>
                    <a:pt x="611775" y="2258018"/>
                  </a:lnTo>
                  <a:lnTo>
                    <a:pt x="612698" y="2255146"/>
                  </a:lnTo>
                  <a:lnTo>
                    <a:pt x="597249" y="2225045"/>
                  </a:lnTo>
                  <a:lnTo>
                    <a:pt x="594377" y="2224121"/>
                  </a:lnTo>
                  <a:close/>
                </a:path>
                <a:path w="2039620" h="3108960">
                  <a:moveTo>
                    <a:pt x="570974" y="2162055"/>
                  </a:moveTo>
                  <a:lnTo>
                    <a:pt x="566038" y="2163878"/>
                  </a:lnTo>
                  <a:lnTo>
                    <a:pt x="564777" y="2166617"/>
                  </a:lnTo>
                  <a:lnTo>
                    <a:pt x="576498" y="2198357"/>
                  </a:lnTo>
                  <a:lnTo>
                    <a:pt x="579238" y="2199618"/>
                  </a:lnTo>
                  <a:lnTo>
                    <a:pt x="584173" y="2197795"/>
                  </a:lnTo>
                  <a:lnTo>
                    <a:pt x="585434" y="2195057"/>
                  </a:lnTo>
                  <a:lnTo>
                    <a:pt x="573712" y="2163316"/>
                  </a:lnTo>
                  <a:lnTo>
                    <a:pt x="570974" y="2162055"/>
                  </a:lnTo>
                  <a:close/>
                </a:path>
                <a:path w="2039620" h="3108960">
                  <a:moveTo>
                    <a:pt x="547875" y="2099509"/>
                  </a:moveTo>
                  <a:lnTo>
                    <a:pt x="542941" y="2101331"/>
                  </a:lnTo>
                  <a:lnTo>
                    <a:pt x="541679" y="2104071"/>
                  </a:lnTo>
                  <a:lnTo>
                    <a:pt x="553401" y="2135811"/>
                  </a:lnTo>
                  <a:lnTo>
                    <a:pt x="556140" y="2137072"/>
                  </a:lnTo>
                  <a:lnTo>
                    <a:pt x="561074" y="2135249"/>
                  </a:lnTo>
                  <a:lnTo>
                    <a:pt x="562336" y="2132511"/>
                  </a:lnTo>
                  <a:lnTo>
                    <a:pt x="550614" y="2100770"/>
                  </a:lnTo>
                  <a:lnTo>
                    <a:pt x="547875" y="2099509"/>
                  </a:lnTo>
                  <a:close/>
                </a:path>
                <a:path w="2039620" h="3108960">
                  <a:moveTo>
                    <a:pt x="524777" y="2036963"/>
                  </a:moveTo>
                  <a:lnTo>
                    <a:pt x="519842" y="2038785"/>
                  </a:lnTo>
                  <a:lnTo>
                    <a:pt x="518581" y="2041525"/>
                  </a:lnTo>
                  <a:lnTo>
                    <a:pt x="530303" y="2073264"/>
                  </a:lnTo>
                  <a:lnTo>
                    <a:pt x="533041" y="2074525"/>
                  </a:lnTo>
                  <a:lnTo>
                    <a:pt x="537977" y="2072703"/>
                  </a:lnTo>
                  <a:lnTo>
                    <a:pt x="539238" y="2069965"/>
                  </a:lnTo>
                  <a:lnTo>
                    <a:pt x="527517" y="2038224"/>
                  </a:lnTo>
                  <a:lnTo>
                    <a:pt x="524777" y="2036963"/>
                  </a:lnTo>
                  <a:close/>
                </a:path>
                <a:path w="2039620" h="3108960">
                  <a:moveTo>
                    <a:pt x="501680" y="1974416"/>
                  </a:moveTo>
                  <a:lnTo>
                    <a:pt x="496745" y="1976239"/>
                  </a:lnTo>
                  <a:lnTo>
                    <a:pt x="495484" y="1978978"/>
                  </a:lnTo>
                  <a:lnTo>
                    <a:pt x="507204" y="2010718"/>
                  </a:lnTo>
                  <a:lnTo>
                    <a:pt x="509944" y="2011979"/>
                  </a:lnTo>
                  <a:lnTo>
                    <a:pt x="514878" y="2010157"/>
                  </a:lnTo>
                  <a:lnTo>
                    <a:pt x="516140" y="2007419"/>
                  </a:lnTo>
                  <a:lnTo>
                    <a:pt x="504418" y="1975678"/>
                  </a:lnTo>
                  <a:lnTo>
                    <a:pt x="501680" y="1974416"/>
                  </a:lnTo>
                  <a:close/>
                </a:path>
                <a:path w="2039620" h="3108960">
                  <a:moveTo>
                    <a:pt x="478581" y="1911870"/>
                  </a:moveTo>
                  <a:lnTo>
                    <a:pt x="473646" y="1913693"/>
                  </a:lnTo>
                  <a:lnTo>
                    <a:pt x="472385" y="1916432"/>
                  </a:lnTo>
                  <a:lnTo>
                    <a:pt x="484107" y="1948172"/>
                  </a:lnTo>
                  <a:lnTo>
                    <a:pt x="486845" y="1949433"/>
                  </a:lnTo>
                  <a:lnTo>
                    <a:pt x="491780" y="1947611"/>
                  </a:lnTo>
                  <a:lnTo>
                    <a:pt x="493041" y="1944872"/>
                  </a:lnTo>
                  <a:lnTo>
                    <a:pt x="481321" y="1913131"/>
                  </a:lnTo>
                  <a:lnTo>
                    <a:pt x="478581" y="1911870"/>
                  </a:lnTo>
                  <a:close/>
                </a:path>
                <a:path w="2039620" h="3108960">
                  <a:moveTo>
                    <a:pt x="455484" y="1849324"/>
                  </a:moveTo>
                  <a:lnTo>
                    <a:pt x="450549" y="1851146"/>
                  </a:lnTo>
                  <a:lnTo>
                    <a:pt x="449287" y="1853886"/>
                  </a:lnTo>
                  <a:lnTo>
                    <a:pt x="461008" y="1885626"/>
                  </a:lnTo>
                  <a:lnTo>
                    <a:pt x="463748" y="1886887"/>
                  </a:lnTo>
                  <a:lnTo>
                    <a:pt x="468682" y="1885064"/>
                  </a:lnTo>
                  <a:lnTo>
                    <a:pt x="469944" y="1882326"/>
                  </a:lnTo>
                  <a:lnTo>
                    <a:pt x="458222" y="1850585"/>
                  </a:lnTo>
                  <a:lnTo>
                    <a:pt x="455484" y="1849324"/>
                  </a:lnTo>
                  <a:close/>
                </a:path>
                <a:path w="2039620" h="3108960">
                  <a:moveTo>
                    <a:pt x="432385" y="1786778"/>
                  </a:moveTo>
                  <a:lnTo>
                    <a:pt x="427451" y="1788600"/>
                  </a:lnTo>
                  <a:lnTo>
                    <a:pt x="426189" y="1791340"/>
                  </a:lnTo>
                  <a:lnTo>
                    <a:pt x="437911" y="1823079"/>
                  </a:lnTo>
                  <a:lnTo>
                    <a:pt x="440649" y="1824341"/>
                  </a:lnTo>
                  <a:lnTo>
                    <a:pt x="445584" y="1822518"/>
                  </a:lnTo>
                  <a:lnTo>
                    <a:pt x="446845" y="1819780"/>
                  </a:lnTo>
                  <a:lnTo>
                    <a:pt x="435124" y="1788039"/>
                  </a:lnTo>
                  <a:lnTo>
                    <a:pt x="432385" y="1786778"/>
                  </a:lnTo>
                  <a:close/>
                </a:path>
                <a:path w="2039620" h="3108960">
                  <a:moveTo>
                    <a:pt x="409287" y="1724232"/>
                  </a:moveTo>
                  <a:lnTo>
                    <a:pt x="404352" y="1726054"/>
                  </a:lnTo>
                  <a:lnTo>
                    <a:pt x="403091" y="1728793"/>
                  </a:lnTo>
                  <a:lnTo>
                    <a:pt x="414812" y="1760533"/>
                  </a:lnTo>
                  <a:lnTo>
                    <a:pt x="417551" y="1761794"/>
                  </a:lnTo>
                  <a:lnTo>
                    <a:pt x="422487" y="1759972"/>
                  </a:lnTo>
                  <a:lnTo>
                    <a:pt x="423748" y="1757234"/>
                  </a:lnTo>
                  <a:lnTo>
                    <a:pt x="412026" y="1725493"/>
                  </a:lnTo>
                  <a:lnTo>
                    <a:pt x="409287" y="1724232"/>
                  </a:lnTo>
                  <a:close/>
                </a:path>
                <a:path w="2039620" h="3108960">
                  <a:moveTo>
                    <a:pt x="386189" y="1661685"/>
                  </a:moveTo>
                  <a:lnTo>
                    <a:pt x="381255" y="1663508"/>
                  </a:lnTo>
                  <a:lnTo>
                    <a:pt x="379992" y="1666247"/>
                  </a:lnTo>
                  <a:lnTo>
                    <a:pt x="391714" y="1697987"/>
                  </a:lnTo>
                  <a:lnTo>
                    <a:pt x="394454" y="1699248"/>
                  </a:lnTo>
                  <a:lnTo>
                    <a:pt x="399388" y="1697426"/>
                  </a:lnTo>
                  <a:lnTo>
                    <a:pt x="400650" y="1694688"/>
                  </a:lnTo>
                  <a:lnTo>
                    <a:pt x="388928" y="1662946"/>
                  </a:lnTo>
                  <a:lnTo>
                    <a:pt x="386189" y="1661685"/>
                  </a:lnTo>
                  <a:close/>
                </a:path>
                <a:path w="2039620" h="3108960">
                  <a:moveTo>
                    <a:pt x="363091" y="1599139"/>
                  </a:moveTo>
                  <a:lnTo>
                    <a:pt x="358156" y="1600962"/>
                  </a:lnTo>
                  <a:lnTo>
                    <a:pt x="356895" y="1603701"/>
                  </a:lnTo>
                  <a:lnTo>
                    <a:pt x="368617" y="1635441"/>
                  </a:lnTo>
                  <a:lnTo>
                    <a:pt x="371355" y="1636702"/>
                  </a:lnTo>
                  <a:lnTo>
                    <a:pt x="376290" y="1634879"/>
                  </a:lnTo>
                  <a:lnTo>
                    <a:pt x="377551" y="1632141"/>
                  </a:lnTo>
                  <a:lnTo>
                    <a:pt x="365831" y="1600400"/>
                  </a:lnTo>
                  <a:lnTo>
                    <a:pt x="363091" y="1599139"/>
                  </a:lnTo>
                  <a:close/>
                </a:path>
                <a:path w="2039620" h="3108960">
                  <a:moveTo>
                    <a:pt x="339994" y="1536593"/>
                  </a:moveTo>
                  <a:lnTo>
                    <a:pt x="335059" y="1538415"/>
                  </a:lnTo>
                  <a:lnTo>
                    <a:pt x="333797" y="1541153"/>
                  </a:lnTo>
                  <a:lnTo>
                    <a:pt x="345518" y="1572895"/>
                  </a:lnTo>
                  <a:lnTo>
                    <a:pt x="348258" y="1574156"/>
                  </a:lnTo>
                  <a:lnTo>
                    <a:pt x="353192" y="1572333"/>
                  </a:lnTo>
                  <a:lnTo>
                    <a:pt x="354454" y="1569595"/>
                  </a:lnTo>
                  <a:lnTo>
                    <a:pt x="342732" y="1537854"/>
                  </a:lnTo>
                  <a:lnTo>
                    <a:pt x="339994" y="1536593"/>
                  </a:lnTo>
                  <a:close/>
                </a:path>
                <a:path w="2039620" h="3108960">
                  <a:moveTo>
                    <a:pt x="316895" y="1474047"/>
                  </a:moveTo>
                  <a:lnTo>
                    <a:pt x="311961" y="1475869"/>
                  </a:lnTo>
                  <a:lnTo>
                    <a:pt x="310699" y="1478607"/>
                  </a:lnTo>
                  <a:lnTo>
                    <a:pt x="322421" y="1510348"/>
                  </a:lnTo>
                  <a:lnTo>
                    <a:pt x="325159" y="1511609"/>
                  </a:lnTo>
                  <a:lnTo>
                    <a:pt x="330094" y="1509787"/>
                  </a:lnTo>
                  <a:lnTo>
                    <a:pt x="331355" y="1507049"/>
                  </a:lnTo>
                  <a:lnTo>
                    <a:pt x="319634" y="1475308"/>
                  </a:lnTo>
                  <a:lnTo>
                    <a:pt x="316895" y="1474047"/>
                  </a:lnTo>
                  <a:close/>
                </a:path>
                <a:path w="2039620" h="3108960">
                  <a:moveTo>
                    <a:pt x="293797" y="1411500"/>
                  </a:moveTo>
                  <a:lnTo>
                    <a:pt x="288862" y="1413323"/>
                  </a:lnTo>
                  <a:lnTo>
                    <a:pt x="287601" y="1416061"/>
                  </a:lnTo>
                  <a:lnTo>
                    <a:pt x="299322" y="1447802"/>
                  </a:lnTo>
                  <a:lnTo>
                    <a:pt x="302061" y="1449063"/>
                  </a:lnTo>
                  <a:lnTo>
                    <a:pt x="306997" y="1447241"/>
                  </a:lnTo>
                  <a:lnTo>
                    <a:pt x="308258" y="1444503"/>
                  </a:lnTo>
                  <a:lnTo>
                    <a:pt x="296536" y="1412761"/>
                  </a:lnTo>
                  <a:lnTo>
                    <a:pt x="293797" y="1411500"/>
                  </a:lnTo>
                  <a:close/>
                </a:path>
                <a:path w="2039620" h="3108960">
                  <a:moveTo>
                    <a:pt x="270699" y="1348954"/>
                  </a:moveTo>
                  <a:lnTo>
                    <a:pt x="265765" y="1350777"/>
                  </a:lnTo>
                  <a:lnTo>
                    <a:pt x="264502" y="1353515"/>
                  </a:lnTo>
                  <a:lnTo>
                    <a:pt x="276225" y="1385256"/>
                  </a:lnTo>
                  <a:lnTo>
                    <a:pt x="278964" y="1386517"/>
                  </a:lnTo>
                  <a:lnTo>
                    <a:pt x="283898" y="1384694"/>
                  </a:lnTo>
                  <a:lnTo>
                    <a:pt x="285160" y="1381956"/>
                  </a:lnTo>
                  <a:lnTo>
                    <a:pt x="273438" y="1350215"/>
                  </a:lnTo>
                  <a:lnTo>
                    <a:pt x="270699" y="1348954"/>
                  </a:lnTo>
                  <a:close/>
                </a:path>
                <a:path w="2039620" h="3108960">
                  <a:moveTo>
                    <a:pt x="247601" y="1286408"/>
                  </a:moveTo>
                  <a:lnTo>
                    <a:pt x="242666" y="1288230"/>
                  </a:lnTo>
                  <a:lnTo>
                    <a:pt x="241405" y="1290968"/>
                  </a:lnTo>
                  <a:lnTo>
                    <a:pt x="253127" y="1322710"/>
                  </a:lnTo>
                  <a:lnTo>
                    <a:pt x="255865" y="1323971"/>
                  </a:lnTo>
                  <a:lnTo>
                    <a:pt x="260800" y="1322148"/>
                  </a:lnTo>
                  <a:lnTo>
                    <a:pt x="262061" y="1319409"/>
                  </a:lnTo>
                  <a:lnTo>
                    <a:pt x="250341" y="1287669"/>
                  </a:lnTo>
                  <a:lnTo>
                    <a:pt x="247601" y="1286408"/>
                  </a:lnTo>
                  <a:close/>
                </a:path>
                <a:path w="2039620" h="3108960">
                  <a:moveTo>
                    <a:pt x="224504" y="1223862"/>
                  </a:moveTo>
                  <a:lnTo>
                    <a:pt x="219569" y="1225684"/>
                  </a:lnTo>
                  <a:lnTo>
                    <a:pt x="218307" y="1228422"/>
                  </a:lnTo>
                  <a:lnTo>
                    <a:pt x="230028" y="1260163"/>
                  </a:lnTo>
                  <a:lnTo>
                    <a:pt x="232768" y="1261424"/>
                  </a:lnTo>
                  <a:lnTo>
                    <a:pt x="237702" y="1259602"/>
                  </a:lnTo>
                  <a:lnTo>
                    <a:pt x="238964" y="1256863"/>
                  </a:lnTo>
                  <a:lnTo>
                    <a:pt x="227242" y="1225123"/>
                  </a:lnTo>
                  <a:lnTo>
                    <a:pt x="224504" y="1223862"/>
                  </a:lnTo>
                  <a:close/>
                </a:path>
                <a:path w="2039620" h="3108960">
                  <a:moveTo>
                    <a:pt x="201405" y="1161315"/>
                  </a:moveTo>
                  <a:lnTo>
                    <a:pt x="196471" y="1163138"/>
                  </a:lnTo>
                  <a:lnTo>
                    <a:pt x="195209" y="1165876"/>
                  </a:lnTo>
                  <a:lnTo>
                    <a:pt x="206931" y="1197617"/>
                  </a:lnTo>
                  <a:lnTo>
                    <a:pt x="209669" y="1198878"/>
                  </a:lnTo>
                  <a:lnTo>
                    <a:pt x="214604" y="1197056"/>
                  </a:lnTo>
                  <a:lnTo>
                    <a:pt x="215865" y="1194316"/>
                  </a:lnTo>
                  <a:lnTo>
                    <a:pt x="204144" y="1162577"/>
                  </a:lnTo>
                  <a:lnTo>
                    <a:pt x="201405" y="1161315"/>
                  </a:lnTo>
                  <a:close/>
                </a:path>
                <a:path w="2039620" h="3108960">
                  <a:moveTo>
                    <a:pt x="178307" y="1098769"/>
                  </a:moveTo>
                  <a:lnTo>
                    <a:pt x="173372" y="1100592"/>
                  </a:lnTo>
                  <a:lnTo>
                    <a:pt x="172111" y="1103330"/>
                  </a:lnTo>
                  <a:lnTo>
                    <a:pt x="183832" y="1135071"/>
                  </a:lnTo>
                  <a:lnTo>
                    <a:pt x="186571" y="1136332"/>
                  </a:lnTo>
                  <a:lnTo>
                    <a:pt x="191507" y="1134510"/>
                  </a:lnTo>
                  <a:lnTo>
                    <a:pt x="192768" y="1131770"/>
                  </a:lnTo>
                  <a:lnTo>
                    <a:pt x="181046" y="1100030"/>
                  </a:lnTo>
                  <a:lnTo>
                    <a:pt x="178307" y="1098769"/>
                  </a:lnTo>
                  <a:close/>
                </a:path>
                <a:path w="2039620" h="3108960">
                  <a:moveTo>
                    <a:pt x="155209" y="1036222"/>
                  </a:moveTo>
                  <a:lnTo>
                    <a:pt x="150275" y="1038044"/>
                  </a:lnTo>
                  <a:lnTo>
                    <a:pt x="149012" y="1040784"/>
                  </a:lnTo>
                  <a:lnTo>
                    <a:pt x="160735" y="1072523"/>
                  </a:lnTo>
                  <a:lnTo>
                    <a:pt x="163474" y="1073786"/>
                  </a:lnTo>
                  <a:lnTo>
                    <a:pt x="168408" y="1071963"/>
                  </a:lnTo>
                  <a:lnTo>
                    <a:pt x="169670" y="1069224"/>
                  </a:lnTo>
                  <a:lnTo>
                    <a:pt x="157948" y="1037484"/>
                  </a:lnTo>
                  <a:lnTo>
                    <a:pt x="155209" y="1036222"/>
                  </a:lnTo>
                  <a:close/>
                </a:path>
                <a:path w="2039620" h="3108960">
                  <a:moveTo>
                    <a:pt x="132111" y="973675"/>
                  </a:moveTo>
                  <a:lnTo>
                    <a:pt x="127176" y="975498"/>
                  </a:lnTo>
                  <a:lnTo>
                    <a:pt x="125915" y="978237"/>
                  </a:lnTo>
                  <a:lnTo>
                    <a:pt x="137637" y="1009977"/>
                  </a:lnTo>
                  <a:lnTo>
                    <a:pt x="140375" y="1011240"/>
                  </a:lnTo>
                  <a:lnTo>
                    <a:pt x="145310" y="1009417"/>
                  </a:lnTo>
                  <a:lnTo>
                    <a:pt x="146571" y="1006678"/>
                  </a:lnTo>
                  <a:lnTo>
                    <a:pt x="134851" y="974938"/>
                  </a:lnTo>
                  <a:lnTo>
                    <a:pt x="132111" y="973675"/>
                  </a:lnTo>
                  <a:close/>
                </a:path>
                <a:path w="2039620" h="3108960">
                  <a:moveTo>
                    <a:pt x="109014" y="911129"/>
                  </a:moveTo>
                  <a:lnTo>
                    <a:pt x="104079" y="912952"/>
                  </a:lnTo>
                  <a:lnTo>
                    <a:pt x="102817" y="915691"/>
                  </a:lnTo>
                  <a:lnTo>
                    <a:pt x="114538" y="947431"/>
                  </a:lnTo>
                  <a:lnTo>
                    <a:pt x="117278" y="948693"/>
                  </a:lnTo>
                  <a:lnTo>
                    <a:pt x="122212" y="946871"/>
                  </a:lnTo>
                  <a:lnTo>
                    <a:pt x="123474" y="944131"/>
                  </a:lnTo>
                  <a:lnTo>
                    <a:pt x="111752" y="912392"/>
                  </a:lnTo>
                  <a:lnTo>
                    <a:pt x="109014" y="911129"/>
                  </a:lnTo>
                  <a:close/>
                </a:path>
                <a:path w="2039620" h="3108960">
                  <a:moveTo>
                    <a:pt x="85915" y="848583"/>
                  </a:moveTo>
                  <a:lnTo>
                    <a:pt x="80981" y="850405"/>
                  </a:lnTo>
                  <a:lnTo>
                    <a:pt x="79719" y="853145"/>
                  </a:lnTo>
                  <a:lnTo>
                    <a:pt x="91441" y="884885"/>
                  </a:lnTo>
                  <a:lnTo>
                    <a:pt x="94179" y="886147"/>
                  </a:lnTo>
                  <a:lnTo>
                    <a:pt x="99114" y="884325"/>
                  </a:lnTo>
                  <a:lnTo>
                    <a:pt x="100375" y="881585"/>
                  </a:lnTo>
                  <a:lnTo>
                    <a:pt x="88654" y="849845"/>
                  </a:lnTo>
                  <a:lnTo>
                    <a:pt x="85915" y="848583"/>
                  </a:lnTo>
                  <a:close/>
                </a:path>
                <a:path w="2039620" h="3108960">
                  <a:moveTo>
                    <a:pt x="62818" y="786037"/>
                  </a:moveTo>
                  <a:lnTo>
                    <a:pt x="57882" y="787859"/>
                  </a:lnTo>
                  <a:lnTo>
                    <a:pt x="56621" y="790599"/>
                  </a:lnTo>
                  <a:lnTo>
                    <a:pt x="68342" y="822338"/>
                  </a:lnTo>
                  <a:lnTo>
                    <a:pt x="71081" y="823601"/>
                  </a:lnTo>
                  <a:lnTo>
                    <a:pt x="76017" y="821778"/>
                  </a:lnTo>
                  <a:lnTo>
                    <a:pt x="77278" y="819039"/>
                  </a:lnTo>
                  <a:lnTo>
                    <a:pt x="65556" y="787299"/>
                  </a:lnTo>
                  <a:lnTo>
                    <a:pt x="62818" y="786037"/>
                  </a:lnTo>
                  <a:close/>
                </a:path>
                <a:path w="2039620" h="3108960">
                  <a:moveTo>
                    <a:pt x="39719" y="723491"/>
                  </a:moveTo>
                  <a:lnTo>
                    <a:pt x="34785" y="725313"/>
                  </a:lnTo>
                  <a:lnTo>
                    <a:pt x="33522" y="728052"/>
                  </a:lnTo>
                  <a:lnTo>
                    <a:pt x="45245" y="759792"/>
                  </a:lnTo>
                  <a:lnTo>
                    <a:pt x="47984" y="761053"/>
                  </a:lnTo>
                  <a:lnTo>
                    <a:pt x="52918" y="759231"/>
                  </a:lnTo>
                  <a:lnTo>
                    <a:pt x="54180" y="756493"/>
                  </a:lnTo>
                  <a:lnTo>
                    <a:pt x="42458" y="724752"/>
                  </a:lnTo>
                  <a:lnTo>
                    <a:pt x="39719" y="723491"/>
                  </a:lnTo>
                  <a:close/>
                </a:path>
                <a:path w="2039620" h="3108960">
                  <a:moveTo>
                    <a:pt x="16621" y="660944"/>
                  </a:moveTo>
                  <a:lnTo>
                    <a:pt x="11686" y="662767"/>
                  </a:lnTo>
                  <a:lnTo>
                    <a:pt x="10425" y="665506"/>
                  </a:lnTo>
                  <a:lnTo>
                    <a:pt x="22147" y="697246"/>
                  </a:lnTo>
                  <a:lnTo>
                    <a:pt x="24885" y="698507"/>
                  </a:lnTo>
                  <a:lnTo>
                    <a:pt x="29820" y="696685"/>
                  </a:lnTo>
                  <a:lnTo>
                    <a:pt x="31081" y="693947"/>
                  </a:lnTo>
                  <a:lnTo>
                    <a:pt x="19361" y="662205"/>
                  </a:lnTo>
                  <a:lnTo>
                    <a:pt x="16621" y="660944"/>
                  </a:lnTo>
                  <a:close/>
                </a:path>
                <a:path w="2039620" h="3108960">
                  <a:moveTo>
                    <a:pt x="7392" y="596859"/>
                  </a:moveTo>
                  <a:lnTo>
                    <a:pt x="2132" y="596859"/>
                  </a:lnTo>
                  <a:lnTo>
                    <a:pt x="0" y="598991"/>
                  </a:lnTo>
                  <a:lnTo>
                    <a:pt x="0" y="632828"/>
                  </a:lnTo>
                  <a:lnTo>
                    <a:pt x="2132" y="634959"/>
                  </a:lnTo>
                  <a:lnTo>
                    <a:pt x="7392" y="634959"/>
                  </a:lnTo>
                  <a:lnTo>
                    <a:pt x="9525" y="632828"/>
                  </a:lnTo>
                  <a:lnTo>
                    <a:pt x="9525" y="598991"/>
                  </a:lnTo>
                  <a:lnTo>
                    <a:pt x="7392" y="596859"/>
                  </a:lnTo>
                  <a:close/>
                </a:path>
                <a:path w="2039620" h="3108960">
                  <a:moveTo>
                    <a:pt x="7392" y="530184"/>
                  </a:moveTo>
                  <a:lnTo>
                    <a:pt x="2132" y="530184"/>
                  </a:lnTo>
                  <a:lnTo>
                    <a:pt x="0" y="532316"/>
                  </a:lnTo>
                  <a:lnTo>
                    <a:pt x="0" y="566153"/>
                  </a:lnTo>
                  <a:lnTo>
                    <a:pt x="2132" y="568284"/>
                  </a:lnTo>
                  <a:lnTo>
                    <a:pt x="7392" y="568284"/>
                  </a:lnTo>
                  <a:lnTo>
                    <a:pt x="9525" y="566153"/>
                  </a:lnTo>
                  <a:lnTo>
                    <a:pt x="9525" y="532316"/>
                  </a:lnTo>
                  <a:lnTo>
                    <a:pt x="7392" y="530184"/>
                  </a:lnTo>
                  <a:close/>
                </a:path>
                <a:path w="2039620" h="3108960">
                  <a:moveTo>
                    <a:pt x="15341" y="464799"/>
                  </a:moveTo>
                  <a:lnTo>
                    <a:pt x="12645" y="466148"/>
                  </a:lnTo>
                  <a:lnTo>
                    <a:pt x="1945" y="498247"/>
                  </a:lnTo>
                  <a:lnTo>
                    <a:pt x="3294" y="500945"/>
                  </a:lnTo>
                  <a:lnTo>
                    <a:pt x="8284" y="502608"/>
                  </a:lnTo>
                  <a:lnTo>
                    <a:pt x="10981" y="501260"/>
                  </a:lnTo>
                  <a:lnTo>
                    <a:pt x="21681" y="469160"/>
                  </a:lnTo>
                  <a:lnTo>
                    <a:pt x="20332" y="466463"/>
                  </a:lnTo>
                  <a:lnTo>
                    <a:pt x="15341" y="464799"/>
                  </a:lnTo>
                  <a:close/>
                </a:path>
                <a:path w="2039620" h="3108960">
                  <a:moveTo>
                    <a:pt x="36426" y="401546"/>
                  </a:moveTo>
                  <a:lnTo>
                    <a:pt x="33728" y="402894"/>
                  </a:lnTo>
                  <a:lnTo>
                    <a:pt x="23028" y="434994"/>
                  </a:lnTo>
                  <a:lnTo>
                    <a:pt x="24377" y="437691"/>
                  </a:lnTo>
                  <a:lnTo>
                    <a:pt x="29368" y="439355"/>
                  </a:lnTo>
                  <a:lnTo>
                    <a:pt x="32066" y="438006"/>
                  </a:lnTo>
                  <a:lnTo>
                    <a:pt x="42765" y="405907"/>
                  </a:lnTo>
                  <a:lnTo>
                    <a:pt x="41417" y="403209"/>
                  </a:lnTo>
                  <a:lnTo>
                    <a:pt x="36426" y="401546"/>
                  </a:lnTo>
                  <a:close/>
                </a:path>
                <a:path w="2039620" h="3108960">
                  <a:moveTo>
                    <a:pt x="81302" y="350522"/>
                  </a:moveTo>
                  <a:lnTo>
                    <a:pt x="78298" y="350774"/>
                  </a:lnTo>
                  <a:lnTo>
                    <a:pt x="56442" y="376603"/>
                  </a:lnTo>
                  <a:lnTo>
                    <a:pt x="56692" y="379608"/>
                  </a:lnTo>
                  <a:lnTo>
                    <a:pt x="60708" y="383005"/>
                  </a:lnTo>
                  <a:lnTo>
                    <a:pt x="63713" y="382755"/>
                  </a:lnTo>
                  <a:lnTo>
                    <a:pt x="85568" y="356925"/>
                  </a:lnTo>
                  <a:lnTo>
                    <a:pt x="85318" y="353921"/>
                  </a:lnTo>
                  <a:lnTo>
                    <a:pt x="81302" y="350522"/>
                  </a:lnTo>
                  <a:close/>
                </a:path>
                <a:path w="2039620" h="3108960">
                  <a:moveTo>
                    <a:pt x="126222" y="303391"/>
                  </a:moveTo>
                  <a:lnTo>
                    <a:pt x="106941" y="317002"/>
                  </a:lnTo>
                  <a:lnTo>
                    <a:pt x="106643" y="317276"/>
                  </a:lnTo>
                  <a:lnTo>
                    <a:pt x="99510" y="325704"/>
                  </a:lnTo>
                  <a:lnTo>
                    <a:pt x="99761" y="328709"/>
                  </a:lnTo>
                  <a:lnTo>
                    <a:pt x="103776" y="332107"/>
                  </a:lnTo>
                  <a:lnTo>
                    <a:pt x="106781" y="331857"/>
                  </a:lnTo>
                  <a:lnTo>
                    <a:pt x="112964" y="324551"/>
                  </a:lnTo>
                  <a:lnTo>
                    <a:pt x="112764" y="324551"/>
                  </a:lnTo>
                  <a:lnTo>
                    <a:pt x="113653" y="323736"/>
                  </a:lnTo>
                  <a:lnTo>
                    <a:pt x="113917" y="323736"/>
                  </a:lnTo>
                  <a:lnTo>
                    <a:pt x="131715" y="311172"/>
                  </a:lnTo>
                  <a:lnTo>
                    <a:pt x="132228" y="308201"/>
                  </a:lnTo>
                  <a:lnTo>
                    <a:pt x="129194" y="303903"/>
                  </a:lnTo>
                  <a:lnTo>
                    <a:pt x="126222" y="303391"/>
                  </a:lnTo>
                  <a:close/>
                </a:path>
                <a:path w="2039620" h="3108960">
                  <a:moveTo>
                    <a:pt x="113653" y="323736"/>
                  </a:moveTo>
                  <a:lnTo>
                    <a:pt x="112764" y="324551"/>
                  </a:lnTo>
                  <a:lnTo>
                    <a:pt x="113261" y="324200"/>
                  </a:lnTo>
                  <a:lnTo>
                    <a:pt x="113653" y="323736"/>
                  </a:lnTo>
                  <a:close/>
                </a:path>
                <a:path w="2039620" h="3108960">
                  <a:moveTo>
                    <a:pt x="113261" y="324200"/>
                  </a:moveTo>
                  <a:lnTo>
                    <a:pt x="112764" y="324551"/>
                  </a:lnTo>
                  <a:lnTo>
                    <a:pt x="112964" y="324551"/>
                  </a:lnTo>
                  <a:lnTo>
                    <a:pt x="113261" y="324200"/>
                  </a:lnTo>
                  <a:close/>
                </a:path>
                <a:path w="2039620" h="3108960">
                  <a:moveTo>
                    <a:pt x="113917" y="323736"/>
                  </a:moveTo>
                  <a:lnTo>
                    <a:pt x="113653" y="323736"/>
                  </a:lnTo>
                  <a:lnTo>
                    <a:pt x="113261" y="324200"/>
                  </a:lnTo>
                  <a:lnTo>
                    <a:pt x="113917" y="323736"/>
                  </a:lnTo>
                  <a:close/>
                </a:path>
                <a:path w="2039620" h="3108960">
                  <a:moveTo>
                    <a:pt x="180694" y="264941"/>
                  </a:moveTo>
                  <a:lnTo>
                    <a:pt x="153051" y="284453"/>
                  </a:lnTo>
                  <a:lnTo>
                    <a:pt x="152539" y="287425"/>
                  </a:lnTo>
                  <a:lnTo>
                    <a:pt x="155573" y="291722"/>
                  </a:lnTo>
                  <a:lnTo>
                    <a:pt x="158545" y="292234"/>
                  </a:lnTo>
                  <a:lnTo>
                    <a:pt x="186187" y="272722"/>
                  </a:lnTo>
                  <a:lnTo>
                    <a:pt x="186700" y="269750"/>
                  </a:lnTo>
                  <a:lnTo>
                    <a:pt x="183666" y="265452"/>
                  </a:lnTo>
                  <a:lnTo>
                    <a:pt x="180694" y="264941"/>
                  </a:lnTo>
                  <a:close/>
                </a:path>
                <a:path w="2039620" h="3108960">
                  <a:moveTo>
                    <a:pt x="238547" y="230299"/>
                  </a:moveTo>
                  <a:lnTo>
                    <a:pt x="207011" y="248974"/>
                  </a:lnTo>
                  <a:lnTo>
                    <a:pt x="210044" y="253272"/>
                  </a:lnTo>
                  <a:lnTo>
                    <a:pt x="213015" y="253785"/>
                  </a:lnTo>
                  <a:lnTo>
                    <a:pt x="223799" y="246172"/>
                  </a:lnTo>
                  <a:lnTo>
                    <a:pt x="223537" y="246172"/>
                  </a:lnTo>
                  <a:lnTo>
                    <a:pt x="224596" y="245610"/>
                  </a:lnTo>
                  <a:lnTo>
                    <a:pt x="225022" y="245610"/>
                  </a:lnTo>
                  <a:lnTo>
                    <a:pt x="241922" y="239205"/>
                  </a:lnTo>
                  <a:lnTo>
                    <a:pt x="243160" y="236456"/>
                  </a:lnTo>
                  <a:lnTo>
                    <a:pt x="241297" y="231537"/>
                  </a:lnTo>
                  <a:lnTo>
                    <a:pt x="238547" y="230299"/>
                  </a:lnTo>
                  <a:close/>
                </a:path>
                <a:path w="2039620" h="3108960">
                  <a:moveTo>
                    <a:pt x="224596" y="245610"/>
                  </a:moveTo>
                  <a:lnTo>
                    <a:pt x="223537" y="246172"/>
                  </a:lnTo>
                  <a:lnTo>
                    <a:pt x="224103" y="245958"/>
                  </a:lnTo>
                  <a:lnTo>
                    <a:pt x="224596" y="245610"/>
                  </a:lnTo>
                  <a:close/>
                </a:path>
                <a:path w="2039620" h="3108960">
                  <a:moveTo>
                    <a:pt x="224103" y="245958"/>
                  </a:moveTo>
                  <a:lnTo>
                    <a:pt x="223537" y="246172"/>
                  </a:lnTo>
                  <a:lnTo>
                    <a:pt x="223799" y="246172"/>
                  </a:lnTo>
                  <a:lnTo>
                    <a:pt x="224103" y="245958"/>
                  </a:lnTo>
                  <a:close/>
                </a:path>
                <a:path w="2039620" h="3108960">
                  <a:moveTo>
                    <a:pt x="225022" y="245610"/>
                  </a:moveTo>
                  <a:lnTo>
                    <a:pt x="224596" y="245610"/>
                  </a:lnTo>
                  <a:lnTo>
                    <a:pt x="224103" y="245958"/>
                  </a:lnTo>
                  <a:lnTo>
                    <a:pt x="225022" y="245610"/>
                  </a:lnTo>
                  <a:close/>
                </a:path>
                <a:path w="2039620" h="3108960">
                  <a:moveTo>
                    <a:pt x="300896" y="206672"/>
                  </a:moveTo>
                  <a:lnTo>
                    <a:pt x="269256" y="218662"/>
                  </a:lnTo>
                  <a:lnTo>
                    <a:pt x="268018" y="221411"/>
                  </a:lnTo>
                  <a:lnTo>
                    <a:pt x="269881" y="226330"/>
                  </a:lnTo>
                  <a:lnTo>
                    <a:pt x="272630" y="227568"/>
                  </a:lnTo>
                  <a:lnTo>
                    <a:pt x="304271" y="215578"/>
                  </a:lnTo>
                  <a:lnTo>
                    <a:pt x="305509" y="212829"/>
                  </a:lnTo>
                  <a:lnTo>
                    <a:pt x="303645" y="207910"/>
                  </a:lnTo>
                  <a:lnTo>
                    <a:pt x="300896" y="206672"/>
                  </a:lnTo>
                  <a:close/>
                </a:path>
                <a:path w="2039620" h="3108960">
                  <a:moveTo>
                    <a:pt x="363244" y="183045"/>
                  </a:moveTo>
                  <a:lnTo>
                    <a:pt x="331604" y="195035"/>
                  </a:lnTo>
                  <a:lnTo>
                    <a:pt x="330366" y="197784"/>
                  </a:lnTo>
                  <a:lnTo>
                    <a:pt x="332230" y="202703"/>
                  </a:lnTo>
                  <a:lnTo>
                    <a:pt x="334980" y="203941"/>
                  </a:lnTo>
                  <a:lnTo>
                    <a:pt x="366619" y="191952"/>
                  </a:lnTo>
                  <a:lnTo>
                    <a:pt x="367858" y="189203"/>
                  </a:lnTo>
                  <a:lnTo>
                    <a:pt x="365993" y="184283"/>
                  </a:lnTo>
                  <a:lnTo>
                    <a:pt x="363244" y="183045"/>
                  </a:lnTo>
                  <a:close/>
                </a:path>
                <a:path w="2039620" h="3108960">
                  <a:moveTo>
                    <a:pt x="425592" y="159418"/>
                  </a:moveTo>
                  <a:lnTo>
                    <a:pt x="393952" y="171408"/>
                  </a:lnTo>
                  <a:lnTo>
                    <a:pt x="392714" y="174157"/>
                  </a:lnTo>
                  <a:lnTo>
                    <a:pt x="394578" y="179077"/>
                  </a:lnTo>
                  <a:lnTo>
                    <a:pt x="397328" y="180315"/>
                  </a:lnTo>
                  <a:lnTo>
                    <a:pt x="428967" y="168325"/>
                  </a:lnTo>
                  <a:lnTo>
                    <a:pt x="430206" y="165576"/>
                  </a:lnTo>
                  <a:lnTo>
                    <a:pt x="428341" y="160657"/>
                  </a:lnTo>
                  <a:lnTo>
                    <a:pt x="425592" y="159418"/>
                  </a:lnTo>
                  <a:close/>
                </a:path>
                <a:path w="2039620" h="3108960">
                  <a:moveTo>
                    <a:pt x="487941" y="135792"/>
                  </a:moveTo>
                  <a:lnTo>
                    <a:pt x="456300" y="147782"/>
                  </a:lnTo>
                  <a:lnTo>
                    <a:pt x="455062" y="150530"/>
                  </a:lnTo>
                  <a:lnTo>
                    <a:pt x="456926" y="155450"/>
                  </a:lnTo>
                  <a:lnTo>
                    <a:pt x="459676" y="156688"/>
                  </a:lnTo>
                  <a:lnTo>
                    <a:pt x="491316" y="144698"/>
                  </a:lnTo>
                  <a:lnTo>
                    <a:pt x="492554" y="141949"/>
                  </a:lnTo>
                  <a:lnTo>
                    <a:pt x="490691" y="137030"/>
                  </a:lnTo>
                  <a:lnTo>
                    <a:pt x="487941" y="135792"/>
                  </a:lnTo>
                  <a:close/>
                </a:path>
                <a:path w="2039620" h="3108960">
                  <a:moveTo>
                    <a:pt x="550289" y="112165"/>
                  </a:moveTo>
                  <a:lnTo>
                    <a:pt x="518650" y="124155"/>
                  </a:lnTo>
                  <a:lnTo>
                    <a:pt x="517411" y="126904"/>
                  </a:lnTo>
                  <a:lnTo>
                    <a:pt x="519275" y="131823"/>
                  </a:lnTo>
                  <a:lnTo>
                    <a:pt x="522024" y="133061"/>
                  </a:lnTo>
                  <a:lnTo>
                    <a:pt x="553665" y="121071"/>
                  </a:lnTo>
                  <a:lnTo>
                    <a:pt x="554903" y="118322"/>
                  </a:lnTo>
                  <a:lnTo>
                    <a:pt x="553039" y="113403"/>
                  </a:lnTo>
                  <a:lnTo>
                    <a:pt x="550289" y="112165"/>
                  </a:lnTo>
                  <a:close/>
                </a:path>
                <a:path w="2039620" h="3108960">
                  <a:moveTo>
                    <a:pt x="612637" y="88538"/>
                  </a:moveTo>
                  <a:lnTo>
                    <a:pt x="580998" y="100528"/>
                  </a:lnTo>
                  <a:lnTo>
                    <a:pt x="579760" y="103277"/>
                  </a:lnTo>
                  <a:lnTo>
                    <a:pt x="581624" y="108196"/>
                  </a:lnTo>
                  <a:lnTo>
                    <a:pt x="584373" y="109434"/>
                  </a:lnTo>
                  <a:lnTo>
                    <a:pt x="616013" y="97444"/>
                  </a:lnTo>
                  <a:lnTo>
                    <a:pt x="617251" y="94696"/>
                  </a:lnTo>
                  <a:lnTo>
                    <a:pt x="615387" y="89776"/>
                  </a:lnTo>
                  <a:lnTo>
                    <a:pt x="612637" y="88538"/>
                  </a:lnTo>
                  <a:close/>
                </a:path>
                <a:path w="2039620" h="3108960">
                  <a:moveTo>
                    <a:pt x="674985" y="64910"/>
                  </a:moveTo>
                  <a:lnTo>
                    <a:pt x="643346" y="76901"/>
                  </a:lnTo>
                  <a:lnTo>
                    <a:pt x="642108" y="79650"/>
                  </a:lnTo>
                  <a:lnTo>
                    <a:pt x="643972" y="84569"/>
                  </a:lnTo>
                  <a:lnTo>
                    <a:pt x="646722" y="85808"/>
                  </a:lnTo>
                  <a:lnTo>
                    <a:pt x="678361" y="73818"/>
                  </a:lnTo>
                  <a:lnTo>
                    <a:pt x="679599" y="71069"/>
                  </a:lnTo>
                  <a:lnTo>
                    <a:pt x="677735" y="66149"/>
                  </a:lnTo>
                  <a:lnTo>
                    <a:pt x="674985" y="64910"/>
                  </a:lnTo>
                  <a:close/>
                </a:path>
                <a:path w="2039620" h="3108960">
                  <a:moveTo>
                    <a:pt x="737335" y="41285"/>
                  </a:moveTo>
                  <a:lnTo>
                    <a:pt x="705694" y="53273"/>
                  </a:lnTo>
                  <a:lnTo>
                    <a:pt x="704456" y="56023"/>
                  </a:lnTo>
                  <a:lnTo>
                    <a:pt x="706320" y="60943"/>
                  </a:lnTo>
                  <a:lnTo>
                    <a:pt x="709070" y="62181"/>
                  </a:lnTo>
                  <a:lnTo>
                    <a:pt x="740709" y="50191"/>
                  </a:lnTo>
                  <a:lnTo>
                    <a:pt x="741947" y="47442"/>
                  </a:lnTo>
                  <a:lnTo>
                    <a:pt x="740084" y="42523"/>
                  </a:lnTo>
                  <a:lnTo>
                    <a:pt x="737335" y="41285"/>
                  </a:lnTo>
                  <a:close/>
                </a:path>
                <a:path w="2039620" h="3108960">
                  <a:moveTo>
                    <a:pt x="799683" y="17658"/>
                  </a:moveTo>
                  <a:lnTo>
                    <a:pt x="768043" y="29648"/>
                  </a:lnTo>
                  <a:lnTo>
                    <a:pt x="766805" y="32397"/>
                  </a:lnTo>
                  <a:lnTo>
                    <a:pt x="768668" y="37316"/>
                  </a:lnTo>
                  <a:lnTo>
                    <a:pt x="771418" y="38554"/>
                  </a:lnTo>
                  <a:lnTo>
                    <a:pt x="803059" y="26564"/>
                  </a:lnTo>
                  <a:lnTo>
                    <a:pt x="804297" y="23815"/>
                  </a:lnTo>
                  <a:lnTo>
                    <a:pt x="802432" y="18896"/>
                  </a:lnTo>
                  <a:lnTo>
                    <a:pt x="799683" y="17658"/>
                  </a:lnTo>
                  <a:close/>
                </a:path>
                <a:path w="2039620" h="3108960">
                  <a:moveTo>
                    <a:pt x="865835" y="9255"/>
                  </a:moveTo>
                  <a:lnTo>
                    <a:pt x="844881" y="9255"/>
                  </a:lnTo>
                  <a:lnTo>
                    <a:pt x="848487" y="9349"/>
                  </a:lnTo>
                  <a:lnTo>
                    <a:pt x="846664" y="10040"/>
                  </a:lnTo>
                  <a:lnTo>
                    <a:pt x="861443" y="16543"/>
                  </a:lnTo>
                  <a:lnTo>
                    <a:pt x="864254" y="15449"/>
                  </a:lnTo>
                  <a:lnTo>
                    <a:pt x="866372" y="10634"/>
                  </a:lnTo>
                  <a:lnTo>
                    <a:pt x="865835" y="9255"/>
                  </a:lnTo>
                  <a:close/>
                </a:path>
                <a:path w="2039620" h="3108960">
                  <a:moveTo>
                    <a:pt x="846279" y="0"/>
                  </a:moveTo>
                  <a:lnTo>
                    <a:pt x="830392" y="6021"/>
                  </a:lnTo>
                  <a:lnTo>
                    <a:pt x="829153" y="8770"/>
                  </a:lnTo>
                  <a:lnTo>
                    <a:pt x="831018" y="13689"/>
                  </a:lnTo>
                  <a:lnTo>
                    <a:pt x="833767" y="14927"/>
                  </a:lnTo>
                  <a:lnTo>
                    <a:pt x="846664" y="10040"/>
                  </a:lnTo>
                  <a:lnTo>
                    <a:pt x="844881" y="9255"/>
                  </a:lnTo>
                  <a:lnTo>
                    <a:pt x="865835" y="9255"/>
                  </a:lnTo>
                  <a:lnTo>
                    <a:pt x="865278" y="7824"/>
                  </a:lnTo>
                  <a:lnTo>
                    <a:pt x="847573" y="34"/>
                  </a:lnTo>
                  <a:lnTo>
                    <a:pt x="846279" y="0"/>
                  </a:lnTo>
                  <a:close/>
                </a:path>
                <a:path w="2039620" h="3108960">
                  <a:moveTo>
                    <a:pt x="844881" y="9255"/>
                  </a:moveTo>
                  <a:lnTo>
                    <a:pt x="846664" y="10040"/>
                  </a:lnTo>
                  <a:lnTo>
                    <a:pt x="848487" y="9349"/>
                  </a:lnTo>
                  <a:lnTo>
                    <a:pt x="844881" y="9255"/>
                  </a:lnTo>
                  <a:close/>
                </a:path>
                <a:path w="2039620" h="3108960">
                  <a:moveTo>
                    <a:pt x="895338" y="21050"/>
                  </a:moveTo>
                  <a:lnTo>
                    <a:pt x="892528" y="22142"/>
                  </a:lnTo>
                  <a:lnTo>
                    <a:pt x="890408" y="26958"/>
                  </a:lnTo>
                  <a:lnTo>
                    <a:pt x="891501" y="29768"/>
                  </a:lnTo>
                  <a:lnTo>
                    <a:pt x="922472" y="43394"/>
                  </a:lnTo>
                  <a:lnTo>
                    <a:pt x="925282" y="42302"/>
                  </a:lnTo>
                  <a:lnTo>
                    <a:pt x="927400" y="37486"/>
                  </a:lnTo>
                  <a:lnTo>
                    <a:pt x="926308" y="34676"/>
                  </a:lnTo>
                  <a:lnTo>
                    <a:pt x="895338" y="21050"/>
                  </a:lnTo>
                  <a:close/>
                </a:path>
                <a:path w="2039620" h="3108960">
                  <a:moveTo>
                    <a:pt x="956367" y="47901"/>
                  </a:moveTo>
                  <a:lnTo>
                    <a:pt x="953556" y="48995"/>
                  </a:lnTo>
                  <a:lnTo>
                    <a:pt x="951438" y="53809"/>
                  </a:lnTo>
                  <a:lnTo>
                    <a:pt x="952530" y="56620"/>
                  </a:lnTo>
                  <a:lnTo>
                    <a:pt x="983500" y="70247"/>
                  </a:lnTo>
                  <a:lnTo>
                    <a:pt x="986311" y="69154"/>
                  </a:lnTo>
                  <a:lnTo>
                    <a:pt x="988429" y="64339"/>
                  </a:lnTo>
                  <a:lnTo>
                    <a:pt x="987337" y="61528"/>
                  </a:lnTo>
                  <a:lnTo>
                    <a:pt x="956367" y="47901"/>
                  </a:lnTo>
                  <a:close/>
                </a:path>
                <a:path w="2039620" h="3108960">
                  <a:moveTo>
                    <a:pt x="1017024" y="73988"/>
                  </a:moveTo>
                  <a:lnTo>
                    <a:pt x="1014376" y="75432"/>
                  </a:lnTo>
                  <a:lnTo>
                    <a:pt x="1012892" y="80479"/>
                  </a:lnTo>
                  <a:lnTo>
                    <a:pt x="1014336" y="83127"/>
                  </a:lnTo>
                  <a:lnTo>
                    <a:pt x="1046797" y="92674"/>
                  </a:lnTo>
                  <a:lnTo>
                    <a:pt x="1049444" y="91230"/>
                  </a:lnTo>
                  <a:lnTo>
                    <a:pt x="1050928" y="86184"/>
                  </a:lnTo>
                  <a:lnTo>
                    <a:pt x="1049484" y="83536"/>
                  </a:lnTo>
                  <a:lnTo>
                    <a:pt x="1017024" y="73988"/>
                  </a:lnTo>
                  <a:close/>
                </a:path>
                <a:path w="2039620" h="3108960">
                  <a:moveTo>
                    <a:pt x="1080989" y="92802"/>
                  </a:moveTo>
                  <a:lnTo>
                    <a:pt x="1078343" y="94246"/>
                  </a:lnTo>
                  <a:lnTo>
                    <a:pt x="1076858" y="99293"/>
                  </a:lnTo>
                  <a:lnTo>
                    <a:pt x="1078302" y="101941"/>
                  </a:lnTo>
                  <a:lnTo>
                    <a:pt x="1110762" y="111488"/>
                  </a:lnTo>
                  <a:lnTo>
                    <a:pt x="1113410" y="110044"/>
                  </a:lnTo>
                  <a:lnTo>
                    <a:pt x="1114893" y="104998"/>
                  </a:lnTo>
                  <a:lnTo>
                    <a:pt x="1113450" y="102350"/>
                  </a:lnTo>
                  <a:lnTo>
                    <a:pt x="1080989" y="92802"/>
                  </a:lnTo>
                  <a:close/>
                </a:path>
                <a:path w="2039620" h="3108960">
                  <a:moveTo>
                    <a:pt x="1178316" y="105388"/>
                  </a:moveTo>
                  <a:lnTo>
                    <a:pt x="1144480" y="105388"/>
                  </a:lnTo>
                  <a:lnTo>
                    <a:pt x="1142348" y="107520"/>
                  </a:lnTo>
                  <a:lnTo>
                    <a:pt x="1142348" y="112781"/>
                  </a:lnTo>
                  <a:lnTo>
                    <a:pt x="1144480" y="114913"/>
                  </a:lnTo>
                  <a:lnTo>
                    <a:pt x="1178316" y="114913"/>
                  </a:lnTo>
                  <a:lnTo>
                    <a:pt x="1180448" y="112781"/>
                  </a:lnTo>
                  <a:lnTo>
                    <a:pt x="1180448" y="107520"/>
                  </a:lnTo>
                  <a:lnTo>
                    <a:pt x="1178316" y="105388"/>
                  </a:lnTo>
                  <a:close/>
                </a:path>
                <a:path w="2039620" h="3108960">
                  <a:moveTo>
                    <a:pt x="1244991" y="105388"/>
                  </a:moveTo>
                  <a:lnTo>
                    <a:pt x="1211155" y="105388"/>
                  </a:lnTo>
                  <a:lnTo>
                    <a:pt x="1209023" y="107520"/>
                  </a:lnTo>
                  <a:lnTo>
                    <a:pt x="1209023" y="112781"/>
                  </a:lnTo>
                  <a:lnTo>
                    <a:pt x="1211155" y="114913"/>
                  </a:lnTo>
                  <a:lnTo>
                    <a:pt x="1244991" y="114913"/>
                  </a:lnTo>
                  <a:lnTo>
                    <a:pt x="1247123" y="112781"/>
                  </a:lnTo>
                  <a:lnTo>
                    <a:pt x="1247123" y="107520"/>
                  </a:lnTo>
                  <a:lnTo>
                    <a:pt x="1244991" y="105388"/>
                  </a:lnTo>
                  <a:close/>
                </a:path>
                <a:path w="2039620" h="3108960">
                  <a:moveTo>
                    <a:pt x="1311666" y="105388"/>
                  </a:moveTo>
                  <a:lnTo>
                    <a:pt x="1277830" y="105388"/>
                  </a:lnTo>
                  <a:lnTo>
                    <a:pt x="1275698" y="107520"/>
                  </a:lnTo>
                  <a:lnTo>
                    <a:pt x="1275698" y="112781"/>
                  </a:lnTo>
                  <a:lnTo>
                    <a:pt x="1277830" y="114913"/>
                  </a:lnTo>
                  <a:lnTo>
                    <a:pt x="1311666" y="114913"/>
                  </a:lnTo>
                  <a:lnTo>
                    <a:pt x="1313798" y="112781"/>
                  </a:lnTo>
                  <a:lnTo>
                    <a:pt x="1313798" y="107520"/>
                  </a:lnTo>
                  <a:lnTo>
                    <a:pt x="1311666" y="105388"/>
                  </a:lnTo>
                  <a:close/>
                </a:path>
                <a:path w="2039620" h="3108960">
                  <a:moveTo>
                    <a:pt x="1344613" y="105643"/>
                  </a:moveTo>
                  <a:lnTo>
                    <a:pt x="1342431" y="107725"/>
                  </a:lnTo>
                  <a:lnTo>
                    <a:pt x="1342309" y="112984"/>
                  </a:lnTo>
                  <a:lnTo>
                    <a:pt x="1344391" y="115166"/>
                  </a:lnTo>
                  <a:lnTo>
                    <a:pt x="1378217" y="115952"/>
                  </a:lnTo>
                  <a:lnTo>
                    <a:pt x="1380399" y="113870"/>
                  </a:lnTo>
                  <a:lnTo>
                    <a:pt x="1380521" y="108611"/>
                  </a:lnTo>
                  <a:lnTo>
                    <a:pt x="1378440" y="106429"/>
                  </a:lnTo>
                  <a:lnTo>
                    <a:pt x="1344613" y="105643"/>
                  </a:lnTo>
                  <a:close/>
                </a:path>
                <a:path w="2039620" h="3108960">
                  <a:moveTo>
                    <a:pt x="1411269" y="107193"/>
                  </a:moveTo>
                  <a:lnTo>
                    <a:pt x="1409089" y="109275"/>
                  </a:lnTo>
                  <a:lnTo>
                    <a:pt x="1408967" y="114534"/>
                  </a:lnTo>
                  <a:lnTo>
                    <a:pt x="1411048" y="116715"/>
                  </a:lnTo>
                  <a:lnTo>
                    <a:pt x="1444875" y="117502"/>
                  </a:lnTo>
                  <a:lnTo>
                    <a:pt x="1447057" y="115420"/>
                  </a:lnTo>
                  <a:lnTo>
                    <a:pt x="1447178" y="110161"/>
                  </a:lnTo>
                  <a:lnTo>
                    <a:pt x="1445096" y="107980"/>
                  </a:lnTo>
                  <a:lnTo>
                    <a:pt x="1411269" y="107193"/>
                  </a:lnTo>
                  <a:close/>
                </a:path>
                <a:path w="2039620" h="3108960">
                  <a:moveTo>
                    <a:pt x="1477926" y="108743"/>
                  </a:moveTo>
                  <a:lnTo>
                    <a:pt x="1475746" y="110825"/>
                  </a:lnTo>
                  <a:lnTo>
                    <a:pt x="1475624" y="116084"/>
                  </a:lnTo>
                  <a:lnTo>
                    <a:pt x="1477705" y="118266"/>
                  </a:lnTo>
                  <a:lnTo>
                    <a:pt x="1511532" y="119052"/>
                  </a:lnTo>
                  <a:lnTo>
                    <a:pt x="1513713" y="116970"/>
                  </a:lnTo>
                  <a:lnTo>
                    <a:pt x="1513836" y="111711"/>
                  </a:lnTo>
                  <a:lnTo>
                    <a:pt x="1511753" y="109529"/>
                  </a:lnTo>
                  <a:lnTo>
                    <a:pt x="1477926" y="108743"/>
                  </a:lnTo>
                  <a:close/>
                </a:path>
                <a:path w="2039620" h="3108960">
                  <a:moveTo>
                    <a:pt x="1544584" y="110293"/>
                  </a:moveTo>
                  <a:lnTo>
                    <a:pt x="1542403" y="112375"/>
                  </a:lnTo>
                  <a:lnTo>
                    <a:pt x="1542280" y="117635"/>
                  </a:lnTo>
                  <a:lnTo>
                    <a:pt x="1544363" y="119815"/>
                  </a:lnTo>
                  <a:lnTo>
                    <a:pt x="1578189" y="120603"/>
                  </a:lnTo>
                  <a:lnTo>
                    <a:pt x="1580370" y="118520"/>
                  </a:lnTo>
                  <a:lnTo>
                    <a:pt x="1580493" y="113261"/>
                  </a:lnTo>
                  <a:lnTo>
                    <a:pt x="1578410" y="111080"/>
                  </a:lnTo>
                  <a:lnTo>
                    <a:pt x="1544584" y="110293"/>
                  </a:lnTo>
                  <a:close/>
                </a:path>
                <a:path w="2039620" h="3108960">
                  <a:moveTo>
                    <a:pt x="1611241" y="111843"/>
                  </a:moveTo>
                  <a:lnTo>
                    <a:pt x="1609059" y="113925"/>
                  </a:lnTo>
                  <a:lnTo>
                    <a:pt x="1608937" y="119184"/>
                  </a:lnTo>
                  <a:lnTo>
                    <a:pt x="1611020" y="121366"/>
                  </a:lnTo>
                  <a:lnTo>
                    <a:pt x="1616685" y="121498"/>
                  </a:lnTo>
                  <a:lnTo>
                    <a:pt x="1617008" y="121472"/>
                  </a:lnTo>
                  <a:lnTo>
                    <a:pt x="1645357" y="116318"/>
                  </a:lnTo>
                  <a:lnTo>
                    <a:pt x="1647073" y="113838"/>
                  </a:lnTo>
                  <a:lnTo>
                    <a:pt x="1646746" y="112043"/>
                  </a:lnTo>
                  <a:lnTo>
                    <a:pt x="1615622" y="112043"/>
                  </a:lnTo>
                  <a:lnTo>
                    <a:pt x="1616097" y="111956"/>
                  </a:lnTo>
                  <a:lnTo>
                    <a:pt x="1611241" y="111843"/>
                  </a:lnTo>
                  <a:close/>
                </a:path>
                <a:path w="2039620" h="3108960">
                  <a:moveTo>
                    <a:pt x="1616097" y="111956"/>
                  </a:moveTo>
                  <a:lnTo>
                    <a:pt x="1615622" y="112043"/>
                  </a:lnTo>
                  <a:lnTo>
                    <a:pt x="1616585" y="111968"/>
                  </a:lnTo>
                  <a:lnTo>
                    <a:pt x="1616097" y="111956"/>
                  </a:lnTo>
                  <a:close/>
                </a:path>
                <a:path w="2039620" h="3108960">
                  <a:moveTo>
                    <a:pt x="1643653" y="106946"/>
                  </a:moveTo>
                  <a:lnTo>
                    <a:pt x="1616097" y="111956"/>
                  </a:lnTo>
                  <a:lnTo>
                    <a:pt x="1616585" y="111968"/>
                  </a:lnTo>
                  <a:lnTo>
                    <a:pt x="1615622" y="112043"/>
                  </a:lnTo>
                  <a:lnTo>
                    <a:pt x="1646746" y="112043"/>
                  </a:lnTo>
                  <a:lnTo>
                    <a:pt x="1646132" y="108663"/>
                  </a:lnTo>
                  <a:lnTo>
                    <a:pt x="1643653" y="106946"/>
                  </a:lnTo>
                  <a:close/>
                </a:path>
                <a:path w="2039620" h="3108960">
                  <a:moveTo>
                    <a:pt x="1709252" y="95020"/>
                  </a:moveTo>
                  <a:lnTo>
                    <a:pt x="1675963" y="101072"/>
                  </a:lnTo>
                  <a:lnTo>
                    <a:pt x="1674246" y="103551"/>
                  </a:lnTo>
                  <a:lnTo>
                    <a:pt x="1675187" y="108727"/>
                  </a:lnTo>
                  <a:lnTo>
                    <a:pt x="1677666" y="110444"/>
                  </a:lnTo>
                  <a:lnTo>
                    <a:pt x="1710956" y="104391"/>
                  </a:lnTo>
                  <a:lnTo>
                    <a:pt x="1712672" y="101912"/>
                  </a:lnTo>
                  <a:lnTo>
                    <a:pt x="1711731" y="96735"/>
                  </a:lnTo>
                  <a:lnTo>
                    <a:pt x="1709252" y="95020"/>
                  </a:lnTo>
                  <a:close/>
                </a:path>
                <a:path w="2039620" h="3108960">
                  <a:moveTo>
                    <a:pt x="1774851" y="83092"/>
                  </a:moveTo>
                  <a:lnTo>
                    <a:pt x="1741562" y="89145"/>
                  </a:lnTo>
                  <a:lnTo>
                    <a:pt x="1739845" y="91624"/>
                  </a:lnTo>
                  <a:lnTo>
                    <a:pt x="1740786" y="96800"/>
                  </a:lnTo>
                  <a:lnTo>
                    <a:pt x="1743266" y="98516"/>
                  </a:lnTo>
                  <a:lnTo>
                    <a:pt x="1776556" y="92463"/>
                  </a:lnTo>
                  <a:lnTo>
                    <a:pt x="1778273" y="89984"/>
                  </a:lnTo>
                  <a:lnTo>
                    <a:pt x="1777331" y="84809"/>
                  </a:lnTo>
                  <a:lnTo>
                    <a:pt x="1774851" y="83092"/>
                  </a:lnTo>
                  <a:close/>
                </a:path>
                <a:path w="2039620" h="3108960">
                  <a:moveTo>
                    <a:pt x="1840188" y="70879"/>
                  </a:moveTo>
                  <a:lnTo>
                    <a:pt x="1832710" y="72572"/>
                  </a:lnTo>
                  <a:lnTo>
                    <a:pt x="1807161" y="77217"/>
                  </a:lnTo>
                  <a:lnTo>
                    <a:pt x="1805445" y="79697"/>
                  </a:lnTo>
                  <a:lnTo>
                    <a:pt x="1806387" y="84872"/>
                  </a:lnTo>
                  <a:lnTo>
                    <a:pt x="1808866" y="86589"/>
                  </a:lnTo>
                  <a:lnTo>
                    <a:pt x="1834414" y="81944"/>
                  </a:lnTo>
                  <a:lnTo>
                    <a:pt x="1842286" y="80171"/>
                  </a:lnTo>
                  <a:lnTo>
                    <a:pt x="1843896" y="77621"/>
                  </a:lnTo>
                  <a:lnTo>
                    <a:pt x="1842738" y="72490"/>
                  </a:lnTo>
                  <a:lnTo>
                    <a:pt x="1840188" y="70879"/>
                  </a:lnTo>
                  <a:close/>
                </a:path>
                <a:path w="2039620" h="3108960">
                  <a:moveTo>
                    <a:pt x="1905226" y="56193"/>
                  </a:moveTo>
                  <a:lnTo>
                    <a:pt x="1872221" y="63646"/>
                  </a:lnTo>
                  <a:lnTo>
                    <a:pt x="1870610" y="66196"/>
                  </a:lnTo>
                  <a:lnTo>
                    <a:pt x="1871769" y="71327"/>
                  </a:lnTo>
                  <a:lnTo>
                    <a:pt x="1874319" y="72937"/>
                  </a:lnTo>
                  <a:lnTo>
                    <a:pt x="1907324" y="65485"/>
                  </a:lnTo>
                  <a:lnTo>
                    <a:pt x="1908934" y="62936"/>
                  </a:lnTo>
                  <a:lnTo>
                    <a:pt x="1907774" y="57804"/>
                  </a:lnTo>
                  <a:lnTo>
                    <a:pt x="1905226" y="56193"/>
                  </a:lnTo>
                  <a:close/>
                </a:path>
                <a:path w="2039620" h="3108960">
                  <a:moveTo>
                    <a:pt x="1970264" y="41508"/>
                  </a:moveTo>
                  <a:lnTo>
                    <a:pt x="1937259" y="48961"/>
                  </a:lnTo>
                  <a:lnTo>
                    <a:pt x="1935648" y="51511"/>
                  </a:lnTo>
                  <a:lnTo>
                    <a:pt x="1936807" y="56642"/>
                  </a:lnTo>
                  <a:lnTo>
                    <a:pt x="1939357" y="58252"/>
                  </a:lnTo>
                  <a:lnTo>
                    <a:pt x="1972362" y="50800"/>
                  </a:lnTo>
                  <a:lnTo>
                    <a:pt x="1973971" y="48249"/>
                  </a:lnTo>
                  <a:lnTo>
                    <a:pt x="1972812" y="43119"/>
                  </a:lnTo>
                  <a:lnTo>
                    <a:pt x="1970264" y="41508"/>
                  </a:lnTo>
                  <a:close/>
                </a:path>
                <a:path w="2039620" h="3108960">
                  <a:moveTo>
                    <a:pt x="2035300" y="26822"/>
                  </a:moveTo>
                  <a:lnTo>
                    <a:pt x="2002295" y="34276"/>
                  </a:lnTo>
                  <a:lnTo>
                    <a:pt x="2000686" y="36824"/>
                  </a:lnTo>
                  <a:lnTo>
                    <a:pt x="2001845" y="41955"/>
                  </a:lnTo>
                  <a:lnTo>
                    <a:pt x="2004394" y="43566"/>
                  </a:lnTo>
                  <a:lnTo>
                    <a:pt x="2037398" y="36113"/>
                  </a:lnTo>
                  <a:lnTo>
                    <a:pt x="2039009" y="33564"/>
                  </a:lnTo>
                  <a:lnTo>
                    <a:pt x="2037850" y="28432"/>
                  </a:lnTo>
                  <a:lnTo>
                    <a:pt x="2035300" y="268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29267" y="3037272"/>
              <a:ext cx="1111885" cy="257175"/>
            </a:xfrm>
            <a:custGeom>
              <a:avLst/>
              <a:gdLst/>
              <a:ahLst/>
              <a:cxnLst/>
              <a:rect l="l" t="t" r="r" b="b"/>
              <a:pathLst>
                <a:path w="1111885" h="257175">
                  <a:moveTo>
                    <a:pt x="0" y="256559"/>
                  </a:moveTo>
                  <a:lnTo>
                    <a:pt x="743362" y="157882"/>
                  </a:lnTo>
                  <a:lnTo>
                    <a:pt x="934136" y="46049"/>
                  </a:lnTo>
                  <a:lnTo>
                    <a:pt x="1111753" y="0"/>
                  </a:lnTo>
                </a:path>
              </a:pathLst>
            </a:custGeom>
            <a:ln w="857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24200" y="3032001"/>
              <a:ext cx="1122680" cy="267335"/>
            </a:xfrm>
            <a:custGeom>
              <a:avLst/>
              <a:gdLst/>
              <a:ahLst/>
              <a:cxnLst/>
              <a:rect l="l" t="t" r="r" b="b"/>
              <a:pathLst>
                <a:path w="1122679" h="267335">
                  <a:moveTo>
                    <a:pt x="35374" y="253001"/>
                  </a:moveTo>
                  <a:lnTo>
                    <a:pt x="1833" y="257454"/>
                  </a:lnTo>
                  <a:lnTo>
                    <a:pt x="0" y="259848"/>
                  </a:lnTo>
                  <a:lnTo>
                    <a:pt x="692" y="265062"/>
                  </a:lnTo>
                  <a:lnTo>
                    <a:pt x="3087" y="266896"/>
                  </a:lnTo>
                  <a:lnTo>
                    <a:pt x="36628" y="262444"/>
                  </a:lnTo>
                  <a:lnTo>
                    <a:pt x="38460" y="260049"/>
                  </a:lnTo>
                  <a:lnTo>
                    <a:pt x="37768" y="254834"/>
                  </a:lnTo>
                  <a:lnTo>
                    <a:pt x="35374" y="253001"/>
                  </a:lnTo>
                  <a:close/>
                </a:path>
                <a:path w="1122679" h="267335">
                  <a:moveTo>
                    <a:pt x="101470" y="244227"/>
                  </a:moveTo>
                  <a:lnTo>
                    <a:pt x="67928" y="248679"/>
                  </a:lnTo>
                  <a:lnTo>
                    <a:pt x="66095" y="251075"/>
                  </a:lnTo>
                  <a:lnTo>
                    <a:pt x="66788" y="256289"/>
                  </a:lnTo>
                  <a:lnTo>
                    <a:pt x="69181" y="258122"/>
                  </a:lnTo>
                  <a:lnTo>
                    <a:pt x="102722" y="253669"/>
                  </a:lnTo>
                  <a:lnTo>
                    <a:pt x="104556" y="251275"/>
                  </a:lnTo>
                  <a:lnTo>
                    <a:pt x="103864" y="246061"/>
                  </a:lnTo>
                  <a:lnTo>
                    <a:pt x="101470" y="244227"/>
                  </a:lnTo>
                  <a:close/>
                </a:path>
                <a:path w="1122679" h="267335">
                  <a:moveTo>
                    <a:pt x="167565" y="235454"/>
                  </a:moveTo>
                  <a:lnTo>
                    <a:pt x="134024" y="239906"/>
                  </a:lnTo>
                  <a:lnTo>
                    <a:pt x="132190" y="242300"/>
                  </a:lnTo>
                  <a:lnTo>
                    <a:pt x="132882" y="247515"/>
                  </a:lnTo>
                  <a:lnTo>
                    <a:pt x="135276" y="249349"/>
                  </a:lnTo>
                  <a:lnTo>
                    <a:pt x="168818" y="244896"/>
                  </a:lnTo>
                  <a:lnTo>
                    <a:pt x="170651" y="242501"/>
                  </a:lnTo>
                  <a:lnTo>
                    <a:pt x="169959" y="237286"/>
                  </a:lnTo>
                  <a:lnTo>
                    <a:pt x="167565" y="235454"/>
                  </a:lnTo>
                  <a:close/>
                </a:path>
                <a:path w="1122679" h="267335">
                  <a:moveTo>
                    <a:pt x="233659" y="226679"/>
                  </a:moveTo>
                  <a:lnTo>
                    <a:pt x="200118" y="231132"/>
                  </a:lnTo>
                  <a:lnTo>
                    <a:pt x="198286" y="233527"/>
                  </a:lnTo>
                  <a:lnTo>
                    <a:pt x="198978" y="238742"/>
                  </a:lnTo>
                  <a:lnTo>
                    <a:pt x="201372" y="240574"/>
                  </a:lnTo>
                  <a:lnTo>
                    <a:pt x="234913" y="236122"/>
                  </a:lnTo>
                  <a:lnTo>
                    <a:pt x="236747" y="233728"/>
                  </a:lnTo>
                  <a:lnTo>
                    <a:pt x="236054" y="228513"/>
                  </a:lnTo>
                  <a:lnTo>
                    <a:pt x="233659" y="226679"/>
                  </a:lnTo>
                  <a:close/>
                </a:path>
                <a:path w="1122679" h="267335">
                  <a:moveTo>
                    <a:pt x="299755" y="217906"/>
                  </a:moveTo>
                  <a:lnTo>
                    <a:pt x="266214" y="222359"/>
                  </a:lnTo>
                  <a:lnTo>
                    <a:pt x="264380" y="224753"/>
                  </a:lnTo>
                  <a:lnTo>
                    <a:pt x="265073" y="229967"/>
                  </a:lnTo>
                  <a:lnTo>
                    <a:pt x="267467" y="231801"/>
                  </a:lnTo>
                  <a:lnTo>
                    <a:pt x="301009" y="227349"/>
                  </a:lnTo>
                  <a:lnTo>
                    <a:pt x="302841" y="224955"/>
                  </a:lnTo>
                  <a:lnTo>
                    <a:pt x="302149" y="219739"/>
                  </a:lnTo>
                  <a:lnTo>
                    <a:pt x="299755" y="217906"/>
                  </a:lnTo>
                  <a:close/>
                </a:path>
                <a:path w="1122679" h="267335">
                  <a:moveTo>
                    <a:pt x="365850" y="209133"/>
                  </a:moveTo>
                  <a:lnTo>
                    <a:pt x="332309" y="213584"/>
                  </a:lnTo>
                  <a:lnTo>
                    <a:pt x="330476" y="215980"/>
                  </a:lnTo>
                  <a:lnTo>
                    <a:pt x="331169" y="221194"/>
                  </a:lnTo>
                  <a:lnTo>
                    <a:pt x="333562" y="223027"/>
                  </a:lnTo>
                  <a:lnTo>
                    <a:pt x="367103" y="218574"/>
                  </a:lnTo>
                  <a:lnTo>
                    <a:pt x="368937" y="216180"/>
                  </a:lnTo>
                  <a:lnTo>
                    <a:pt x="368245" y="210966"/>
                  </a:lnTo>
                  <a:lnTo>
                    <a:pt x="365850" y="209133"/>
                  </a:lnTo>
                  <a:close/>
                </a:path>
                <a:path w="1122679" h="267335">
                  <a:moveTo>
                    <a:pt x="431946" y="200359"/>
                  </a:moveTo>
                  <a:lnTo>
                    <a:pt x="398404" y="204811"/>
                  </a:lnTo>
                  <a:lnTo>
                    <a:pt x="396571" y="207205"/>
                  </a:lnTo>
                  <a:lnTo>
                    <a:pt x="397263" y="212420"/>
                  </a:lnTo>
                  <a:lnTo>
                    <a:pt x="399657" y="214254"/>
                  </a:lnTo>
                  <a:lnTo>
                    <a:pt x="433199" y="209801"/>
                  </a:lnTo>
                  <a:lnTo>
                    <a:pt x="435032" y="207407"/>
                  </a:lnTo>
                  <a:lnTo>
                    <a:pt x="434339" y="202191"/>
                  </a:lnTo>
                  <a:lnTo>
                    <a:pt x="431946" y="200359"/>
                  </a:lnTo>
                  <a:close/>
                </a:path>
                <a:path w="1122679" h="267335">
                  <a:moveTo>
                    <a:pt x="498040" y="191585"/>
                  </a:moveTo>
                  <a:lnTo>
                    <a:pt x="464499" y="196037"/>
                  </a:lnTo>
                  <a:lnTo>
                    <a:pt x="462667" y="198432"/>
                  </a:lnTo>
                  <a:lnTo>
                    <a:pt x="463359" y="203647"/>
                  </a:lnTo>
                  <a:lnTo>
                    <a:pt x="465753" y="205479"/>
                  </a:lnTo>
                  <a:lnTo>
                    <a:pt x="499294" y="201027"/>
                  </a:lnTo>
                  <a:lnTo>
                    <a:pt x="501128" y="198633"/>
                  </a:lnTo>
                  <a:lnTo>
                    <a:pt x="500435" y="193418"/>
                  </a:lnTo>
                  <a:lnTo>
                    <a:pt x="498040" y="191585"/>
                  </a:lnTo>
                  <a:close/>
                </a:path>
                <a:path w="1122679" h="267335">
                  <a:moveTo>
                    <a:pt x="564136" y="182811"/>
                  </a:moveTo>
                  <a:lnTo>
                    <a:pt x="530594" y="187264"/>
                  </a:lnTo>
                  <a:lnTo>
                    <a:pt x="528761" y="189657"/>
                  </a:lnTo>
                  <a:lnTo>
                    <a:pt x="529454" y="194872"/>
                  </a:lnTo>
                  <a:lnTo>
                    <a:pt x="531848" y="196706"/>
                  </a:lnTo>
                  <a:lnTo>
                    <a:pt x="565390" y="192253"/>
                  </a:lnTo>
                  <a:lnTo>
                    <a:pt x="567222" y="189859"/>
                  </a:lnTo>
                  <a:lnTo>
                    <a:pt x="566530" y="184645"/>
                  </a:lnTo>
                  <a:lnTo>
                    <a:pt x="564136" y="182811"/>
                  </a:lnTo>
                  <a:close/>
                </a:path>
                <a:path w="1122679" h="267335">
                  <a:moveTo>
                    <a:pt x="630231" y="174038"/>
                  </a:moveTo>
                  <a:lnTo>
                    <a:pt x="596690" y="178489"/>
                  </a:lnTo>
                  <a:lnTo>
                    <a:pt x="594856" y="180884"/>
                  </a:lnTo>
                  <a:lnTo>
                    <a:pt x="595549" y="186099"/>
                  </a:lnTo>
                  <a:lnTo>
                    <a:pt x="597943" y="187932"/>
                  </a:lnTo>
                  <a:lnTo>
                    <a:pt x="631484" y="183479"/>
                  </a:lnTo>
                  <a:lnTo>
                    <a:pt x="633318" y="181085"/>
                  </a:lnTo>
                  <a:lnTo>
                    <a:pt x="632626" y="175870"/>
                  </a:lnTo>
                  <a:lnTo>
                    <a:pt x="630231" y="174038"/>
                  </a:lnTo>
                  <a:close/>
                </a:path>
                <a:path w="1122679" h="267335">
                  <a:moveTo>
                    <a:pt x="696327" y="165263"/>
                  </a:moveTo>
                  <a:lnTo>
                    <a:pt x="662785" y="169716"/>
                  </a:lnTo>
                  <a:lnTo>
                    <a:pt x="660952" y="172110"/>
                  </a:lnTo>
                  <a:lnTo>
                    <a:pt x="661644" y="177325"/>
                  </a:lnTo>
                  <a:lnTo>
                    <a:pt x="664038" y="179158"/>
                  </a:lnTo>
                  <a:lnTo>
                    <a:pt x="697580" y="174706"/>
                  </a:lnTo>
                  <a:lnTo>
                    <a:pt x="699413" y="172312"/>
                  </a:lnTo>
                  <a:lnTo>
                    <a:pt x="698720" y="167097"/>
                  </a:lnTo>
                  <a:lnTo>
                    <a:pt x="696327" y="165263"/>
                  </a:lnTo>
                  <a:close/>
                </a:path>
                <a:path w="1122679" h="267335">
                  <a:moveTo>
                    <a:pt x="746849" y="158557"/>
                  </a:moveTo>
                  <a:lnTo>
                    <a:pt x="728880" y="160943"/>
                  </a:lnTo>
                  <a:lnTo>
                    <a:pt x="727047" y="163337"/>
                  </a:lnTo>
                  <a:lnTo>
                    <a:pt x="727739" y="168551"/>
                  </a:lnTo>
                  <a:lnTo>
                    <a:pt x="730134" y="170384"/>
                  </a:lnTo>
                  <a:lnTo>
                    <a:pt x="749684" y="167789"/>
                  </a:lnTo>
                  <a:lnTo>
                    <a:pt x="750290" y="167581"/>
                  </a:lnTo>
                  <a:lnTo>
                    <a:pt x="763560" y="159802"/>
                  </a:lnTo>
                  <a:lnTo>
                    <a:pt x="763758" y="159043"/>
                  </a:lnTo>
                  <a:lnTo>
                    <a:pt x="746020" y="159043"/>
                  </a:lnTo>
                  <a:lnTo>
                    <a:pt x="746849" y="158557"/>
                  </a:lnTo>
                  <a:close/>
                </a:path>
                <a:path w="1122679" h="267335">
                  <a:moveTo>
                    <a:pt x="747802" y="158431"/>
                  </a:moveTo>
                  <a:lnTo>
                    <a:pt x="746849" y="158557"/>
                  </a:lnTo>
                  <a:lnTo>
                    <a:pt x="746020" y="159043"/>
                  </a:lnTo>
                  <a:lnTo>
                    <a:pt x="747802" y="158431"/>
                  </a:lnTo>
                  <a:close/>
                </a:path>
                <a:path w="1122679" h="267335">
                  <a:moveTo>
                    <a:pt x="763918" y="158431"/>
                  </a:moveTo>
                  <a:lnTo>
                    <a:pt x="747802" y="158431"/>
                  </a:lnTo>
                  <a:lnTo>
                    <a:pt x="746020" y="159043"/>
                  </a:lnTo>
                  <a:lnTo>
                    <a:pt x="763758" y="159043"/>
                  </a:lnTo>
                  <a:lnTo>
                    <a:pt x="763918" y="158431"/>
                  </a:lnTo>
                  <a:close/>
                </a:path>
                <a:path w="1122679" h="267335">
                  <a:moveTo>
                    <a:pt x="758743" y="151585"/>
                  </a:moveTo>
                  <a:lnTo>
                    <a:pt x="746849" y="158557"/>
                  </a:lnTo>
                  <a:lnTo>
                    <a:pt x="747802" y="158431"/>
                  </a:lnTo>
                  <a:lnTo>
                    <a:pt x="763918" y="158431"/>
                  </a:lnTo>
                  <a:lnTo>
                    <a:pt x="764321" y="156884"/>
                  </a:lnTo>
                  <a:lnTo>
                    <a:pt x="761660" y="152346"/>
                  </a:lnTo>
                  <a:lnTo>
                    <a:pt x="758743" y="151585"/>
                  </a:lnTo>
                  <a:close/>
                </a:path>
                <a:path w="1122679" h="267335">
                  <a:moveTo>
                    <a:pt x="816264" y="117866"/>
                  </a:moveTo>
                  <a:lnTo>
                    <a:pt x="787073" y="134978"/>
                  </a:lnTo>
                  <a:lnTo>
                    <a:pt x="786312" y="137895"/>
                  </a:lnTo>
                  <a:lnTo>
                    <a:pt x="788973" y="142434"/>
                  </a:lnTo>
                  <a:lnTo>
                    <a:pt x="791890" y="143195"/>
                  </a:lnTo>
                  <a:lnTo>
                    <a:pt x="821080" y="126083"/>
                  </a:lnTo>
                  <a:lnTo>
                    <a:pt x="821842" y="123165"/>
                  </a:lnTo>
                  <a:lnTo>
                    <a:pt x="819181" y="118628"/>
                  </a:lnTo>
                  <a:lnTo>
                    <a:pt x="816264" y="117866"/>
                  </a:lnTo>
                  <a:close/>
                </a:path>
                <a:path w="1122679" h="267335">
                  <a:moveTo>
                    <a:pt x="873784" y="84147"/>
                  </a:moveTo>
                  <a:lnTo>
                    <a:pt x="844594" y="101258"/>
                  </a:lnTo>
                  <a:lnTo>
                    <a:pt x="843833" y="104176"/>
                  </a:lnTo>
                  <a:lnTo>
                    <a:pt x="846493" y="108714"/>
                  </a:lnTo>
                  <a:lnTo>
                    <a:pt x="849411" y="109476"/>
                  </a:lnTo>
                  <a:lnTo>
                    <a:pt x="878601" y="92364"/>
                  </a:lnTo>
                  <a:lnTo>
                    <a:pt x="879361" y="89447"/>
                  </a:lnTo>
                  <a:lnTo>
                    <a:pt x="876702" y="84908"/>
                  </a:lnTo>
                  <a:lnTo>
                    <a:pt x="873784" y="84147"/>
                  </a:lnTo>
                  <a:close/>
                </a:path>
                <a:path w="1122679" h="267335">
                  <a:moveTo>
                    <a:pt x="931304" y="50429"/>
                  </a:moveTo>
                  <a:lnTo>
                    <a:pt x="902115" y="67539"/>
                  </a:lnTo>
                  <a:lnTo>
                    <a:pt x="901353" y="70458"/>
                  </a:lnTo>
                  <a:lnTo>
                    <a:pt x="904013" y="74996"/>
                  </a:lnTo>
                  <a:lnTo>
                    <a:pt x="906932" y="75756"/>
                  </a:lnTo>
                  <a:lnTo>
                    <a:pt x="936122" y="58646"/>
                  </a:lnTo>
                  <a:lnTo>
                    <a:pt x="936882" y="55727"/>
                  </a:lnTo>
                  <a:lnTo>
                    <a:pt x="934222" y="51189"/>
                  </a:lnTo>
                  <a:lnTo>
                    <a:pt x="931304" y="50429"/>
                  </a:lnTo>
                  <a:close/>
                </a:path>
                <a:path w="1122679" h="267335">
                  <a:moveTo>
                    <a:pt x="996388" y="31573"/>
                  </a:moveTo>
                  <a:lnTo>
                    <a:pt x="963636" y="40064"/>
                  </a:lnTo>
                  <a:lnTo>
                    <a:pt x="962107" y="42663"/>
                  </a:lnTo>
                  <a:lnTo>
                    <a:pt x="963428" y="47755"/>
                  </a:lnTo>
                  <a:lnTo>
                    <a:pt x="966026" y="49284"/>
                  </a:lnTo>
                  <a:lnTo>
                    <a:pt x="998780" y="40793"/>
                  </a:lnTo>
                  <a:lnTo>
                    <a:pt x="1000307" y="38193"/>
                  </a:lnTo>
                  <a:lnTo>
                    <a:pt x="998988" y="33102"/>
                  </a:lnTo>
                  <a:lnTo>
                    <a:pt x="996388" y="31573"/>
                  </a:lnTo>
                  <a:close/>
                </a:path>
                <a:path w="1122679" h="267335">
                  <a:moveTo>
                    <a:pt x="1060930" y="14839"/>
                  </a:moveTo>
                  <a:lnTo>
                    <a:pt x="1028178" y="23331"/>
                  </a:lnTo>
                  <a:lnTo>
                    <a:pt x="1026648" y="25930"/>
                  </a:lnTo>
                  <a:lnTo>
                    <a:pt x="1027968" y="31022"/>
                  </a:lnTo>
                  <a:lnTo>
                    <a:pt x="1030568" y="32551"/>
                  </a:lnTo>
                  <a:lnTo>
                    <a:pt x="1063320" y="24060"/>
                  </a:lnTo>
                  <a:lnTo>
                    <a:pt x="1064849" y="21461"/>
                  </a:lnTo>
                  <a:lnTo>
                    <a:pt x="1063529" y="16369"/>
                  </a:lnTo>
                  <a:lnTo>
                    <a:pt x="1060930" y="14839"/>
                  </a:lnTo>
                  <a:close/>
                </a:path>
                <a:path w="1122679" h="267335">
                  <a:moveTo>
                    <a:pt x="1118171" y="0"/>
                  </a:moveTo>
                  <a:lnTo>
                    <a:pt x="1092718" y="6598"/>
                  </a:lnTo>
                  <a:lnTo>
                    <a:pt x="1091190" y="9197"/>
                  </a:lnTo>
                  <a:lnTo>
                    <a:pt x="1092509" y="14290"/>
                  </a:lnTo>
                  <a:lnTo>
                    <a:pt x="1095109" y="15819"/>
                  </a:lnTo>
                  <a:lnTo>
                    <a:pt x="1120561" y="9220"/>
                  </a:lnTo>
                  <a:lnTo>
                    <a:pt x="1122090" y="6620"/>
                  </a:lnTo>
                  <a:lnTo>
                    <a:pt x="1120769" y="1529"/>
                  </a:lnTo>
                  <a:lnTo>
                    <a:pt x="11181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2551" y="6068567"/>
              <a:ext cx="4120896" cy="7894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9223" y="4943855"/>
              <a:ext cx="5443728" cy="19141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5128" y="0"/>
              <a:ext cx="4687824" cy="11064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93280" y="213359"/>
              <a:ext cx="2709672" cy="28437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5" y="0"/>
              <a:ext cx="917447" cy="162153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440154" y="399795"/>
            <a:ext cx="101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Trebuchet MS"/>
                <a:cs typeface="Trebuchet MS"/>
              </a:rPr>
              <a:t>8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771144"/>
            <a:ext cx="9903460" cy="6087110"/>
            <a:chOff x="0" y="771144"/>
            <a:chExt cx="9903460" cy="608711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771144"/>
              <a:ext cx="993647" cy="213055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18376" y="5568695"/>
              <a:ext cx="3084576" cy="12893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4544" y="6138671"/>
              <a:ext cx="2557272" cy="71932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33977" y="3551970"/>
              <a:ext cx="741045" cy="175895"/>
            </a:xfrm>
            <a:custGeom>
              <a:avLst/>
              <a:gdLst/>
              <a:ahLst/>
              <a:cxnLst/>
              <a:rect l="l" t="t" r="r" b="b"/>
              <a:pathLst>
                <a:path w="741045" h="175895">
                  <a:moveTo>
                    <a:pt x="740797" y="0"/>
                  </a:moveTo>
                  <a:lnTo>
                    <a:pt x="0" y="0"/>
                  </a:lnTo>
                  <a:lnTo>
                    <a:pt x="0" y="175294"/>
                  </a:lnTo>
                  <a:lnTo>
                    <a:pt x="740797" y="175294"/>
                  </a:lnTo>
                  <a:lnTo>
                    <a:pt x="740797" y="0"/>
                  </a:lnTo>
                  <a:close/>
                </a:path>
              </a:pathLst>
            </a:custGeom>
            <a:solidFill>
              <a:srgbClr val="000000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665276" y="3562095"/>
            <a:ext cx="5791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2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700" b="1" spc="-7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7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4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700" b="1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700" b="1" spc="-1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0" y="35214"/>
            <a:ext cx="4653280" cy="6823075"/>
            <a:chOff x="0" y="35214"/>
            <a:chExt cx="4653280" cy="6823075"/>
          </a:xfrm>
        </p:grpSpPr>
        <p:sp>
          <p:nvSpPr>
            <p:cNvPr id="25" name="object 25"/>
            <p:cNvSpPr/>
            <p:nvPr/>
          </p:nvSpPr>
          <p:spPr>
            <a:xfrm>
              <a:off x="4436129" y="3524913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03665" y="0"/>
                  </a:moveTo>
                  <a:lnTo>
                    <a:pt x="64655" y="7590"/>
                  </a:lnTo>
                  <a:lnTo>
                    <a:pt x="30362" y="30362"/>
                  </a:lnTo>
                  <a:lnTo>
                    <a:pt x="7590" y="64655"/>
                  </a:lnTo>
                  <a:lnTo>
                    <a:pt x="0" y="103665"/>
                  </a:lnTo>
                  <a:lnTo>
                    <a:pt x="7590" y="142674"/>
                  </a:lnTo>
                  <a:lnTo>
                    <a:pt x="30362" y="176967"/>
                  </a:lnTo>
                  <a:lnTo>
                    <a:pt x="56751" y="209220"/>
                  </a:lnTo>
                  <a:lnTo>
                    <a:pt x="77276" y="247338"/>
                  </a:lnTo>
                  <a:lnTo>
                    <a:pt x="91937" y="291319"/>
                  </a:lnTo>
                  <a:lnTo>
                    <a:pt x="100733" y="341164"/>
                  </a:lnTo>
                  <a:lnTo>
                    <a:pt x="103665" y="396874"/>
                  </a:lnTo>
                  <a:lnTo>
                    <a:pt x="106598" y="341164"/>
                  </a:lnTo>
                  <a:lnTo>
                    <a:pt x="115394" y="291319"/>
                  </a:lnTo>
                  <a:lnTo>
                    <a:pt x="130054" y="247338"/>
                  </a:lnTo>
                  <a:lnTo>
                    <a:pt x="150579" y="209220"/>
                  </a:lnTo>
                  <a:lnTo>
                    <a:pt x="176967" y="176967"/>
                  </a:lnTo>
                  <a:lnTo>
                    <a:pt x="199739" y="142674"/>
                  </a:lnTo>
                  <a:lnTo>
                    <a:pt x="207330" y="103665"/>
                  </a:lnTo>
                  <a:lnTo>
                    <a:pt x="199739" y="64655"/>
                  </a:lnTo>
                  <a:lnTo>
                    <a:pt x="176967" y="30362"/>
                  </a:lnTo>
                  <a:lnTo>
                    <a:pt x="142674" y="7590"/>
                  </a:lnTo>
                  <a:lnTo>
                    <a:pt x="103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36128" y="3524913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76967" y="30363"/>
                  </a:moveTo>
                  <a:lnTo>
                    <a:pt x="199739" y="64656"/>
                  </a:lnTo>
                  <a:lnTo>
                    <a:pt x="207330" y="103665"/>
                  </a:lnTo>
                  <a:lnTo>
                    <a:pt x="199739" y="142674"/>
                  </a:lnTo>
                  <a:lnTo>
                    <a:pt x="176967" y="176967"/>
                  </a:lnTo>
                  <a:lnTo>
                    <a:pt x="150579" y="209220"/>
                  </a:lnTo>
                  <a:lnTo>
                    <a:pt x="130054" y="247338"/>
                  </a:lnTo>
                  <a:lnTo>
                    <a:pt x="115394" y="291319"/>
                  </a:lnTo>
                  <a:lnTo>
                    <a:pt x="106597" y="341165"/>
                  </a:lnTo>
                  <a:lnTo>
                    <a:pt x="103665" y="396874"/>
                  </a:lnTo>
                  <a:lnTo>
                    <a:pt x="100733" y="341165"/>
                  </a:lnTo>
                  <a:lnTo>
                    <a:pt x="91937" y="291319"/>
                  </a:lnTo>
                  <a:lnTo>
                    <a:pt x="77276" y="247337"/>
                  </a:lnTo>
                  <a:lnTo>
                    <a:pt x="56751" y="209220"/>
                  </a:lnTo>
                  <a:lnTo>
                    <a:pt x="30363" y="176967"/>
                  </a:lnTo>
                  <a:lnTo>
                    <a:pt x="7590" y="142674"/>
                  </a:lnTo>
                  <a:lnTo>
                    <a:pt x="0" y="103665"/>
                  </a:lnTo>
                  <a:lnTo>
                    <a:pt x="7590" y="64655"/>
                  </a:lnTo>
                  <a:lnTo>
                    <a:pt x="30362" y="30362"/>
                  </a:lnTo>
                  <a:lnTo>
                    <a:pt x="64655" y="7590"/>
                  </a:lnTo>
                  <a:lnTo>
                    <a:pt x="103665" y="0"/>
                  </a:lnTo>
                  <a:lnTo>
                    <a:pt x="142674" y="7590"/>
                  </a:lnTo>
                  <a:lnTo>
                    <a:pt x="176967" y="3036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94162" y="3580658"/>
              <a:ext cx="95834" cy="958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5519927"/>
              <a:ext cx="2773680" cy="1338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31842" y="6276942"/>
              <a:ext cx="220992" cy="22099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73450" y="1714865"/>
              <a:ext cx="1651635" cy="1827530"/>
            </a:xfrm>
            <a:custGeom>
              <a:avLst/>
              <a:gdLst/>
              <a:ahLst/>
              <a:cxnLst/>
              <a:rect l="l" t="t" r="r" b="b"/>
              <a:pathLst>
                <a:path w="1651635" h="1827529">
                  <a:moveTo>
                    <a:pt x="1651080" y="0"/>
                  </a:moveTo>
                  <a:lnTo>
                    <a:pt x="1004266" y="249647"/>
                  </a:lnTo>
                  <a:lnTo>
                    <a:pt x="822703" y="771640"/>
                  </a:lnTo>
                  <a:lnTo>
                    <a:pt x="0" y="1611365"/>
                  </a:lnTo>
                  <a:lnTo>
                    <a:pt x="351776" y="1826971"/>
                  </a:lnTo>
                  <a:lnTo>
                    <a:pt x="1095046" y="1197176"/>
                  </a:lnTo>
                  <a:lnTo>
                    <a:pt x="1083699" y="1061004"/>
                  </a:lnTo>
                  <a:lnTo>
                    <a:pt x="1015613" y="941854"/>
                  </a:lnTo>
                  <a:lnTo>
                    <a:pt x="1055330" y="794335"/>
                  </a:lnTo>
                  <a:lnTo>
                    <a:pt x="1174480" y="556035"/>
                  </a:lnTo>
                  <a:lnTo>
                    <a:pt x="1276608" y="510644"/>
                  </a:lnTo>
                  <a:lnTo>
                    <a:pt x="1475192" y="573055"/>
                  </a:lnTo>
                  <a:lnTo>
                    <a:pt x="1651080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3450" y="1714865"/>
              <a:ext cx="1651635" cy="1827530"/>
            </a:xfrm>
            <a:custGeom>
              <a:avLst/>
              <a:gdLst/>
              <a:ahLst/>
              <a:cxnLst/>
              <a:rect l="l" t="t" r="r" b="b"/>
              <a:pathLst>
                <a:path w="1651635" h="1827529">
                  <a:moveTo>
                    <a:pt x="351776" y="1826971"/>
                  </a:moveTo>
                  <a:lnTo>
                    <a:pt x="1095047" y="1197177"/>
                  </a:lnTo>
                  <a:lnTo>
                    <a:pt x="1083700" y="1061005"/>
                  </a:lnTo>
                  <a:lnTo>
                    <a:pt x="1015614" y="941854"/>
                  </a:lnTo>
                  <a:lnTo>
                    <a:pt x="1055330" y="794335"/>
                  </a:lnTo>
                  <a:lnTo>
                    <a:pt x="1174480" y="556034"/>
                  </a:lnTo>
                  <a:lnTo>
                    <a:pt x="1276609" y="510644"/>
                  </a:lnTo>
                  <a:lnTo>
                    <a:pt x="1475192" y="573056"/>
                  </a:lnTo>
                  <a:lnTo>
                    <a:pt x="1651081" y="0"/>
                  </a:lnTo>
                  <a:lnTo>
                    <a:pt x="1004266" y="249647"/>
                  </a:lnTo>
                  <a:lnTo>
                    <a:pt x="822703" y="771640"/>
                  </a:lnTo>
                  <a:lnTo>
                    <a:pt x="0" y="1611366"/>
                  </a:lnTo>
                  <a:lnTo>
                    <a:pt x="351776" y="1826971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30900" y="2838283"/>
              <a:ext cx="1186180" cy="908050"/>
            </a:xfrm>
            <a:custGeom>
              <a:avLst/>
              <a:gdLst/>
              <a:ahLst/>
              <a:cxnLst/>
              <a:rect l="l" t="t" r="r" b="b"/>
              <a:pathLst>
                <a:path w="1186180" h="908050">
                  <a:moveTo>
                    <a:pt x="1100722" y="0"/>
                  </a:moveTo>
                  <a:lnTo>
                    <a:pt x="731922" y="79433"/>
                  </a:lnTo>
                  <a:lnTo>
                    <a:pt x="0" y="697880"/>
                  </a:lnTo>
                  <a:lnTo>
                    <a:pt x="340429" y="907811"/>
                  </a:lnTo>
                  <a:lnTo>
                    <a:pt x="1055332" y="448232"/>
                  </a:lnTo>
                  <a:lnTo>
                    <a:pt x="1021288" y="363124"/>
                  </a:lnTo>
                  <a:lnTo>
                    <a:pt x="1055332" y="329082"/>
                  </a:lnTo>
                  <a:lnTo>
                    <a:pt x="1049656" y="289365"/>
                  </a:lnTo>
                  <a:lnTo>
                    <a:pt x="1185828" y="243974"/>
                  </a:lnTo>
                  <a:lnTo>
                    <a:pt x="1100722" y="0"/>
                  </a:lnTo>
                  <a:close/>
                </a:path>
              </a:pathLst>
            </a:custGeom>
            <a:solidFill>
              <a:srgbClr val="E79F68">
                <a:alpha val="2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30900" y="2838283"/>
              <a:ext cx="1186180" cy="908050"/>
            </a:xfrm>
            <a:custGeom>
              <a:avLst/>
              <a:gdLst/>
              <a:ahLst/>
              <a:cxnLst/>
              <a:rect l="l" t="t" r="r" b="b"/>
              <a:pathLst>
                <a:path w="1186180" h="908050">
                  <a:moveTo>
                    <a:pt x="0" y="697879"/>
                  </a:moveTo>
                  <a:lnTo>
                    <a:pt x="340429" y="907811"/>
                  </a:lnTo>
                  <a:lnTo>
                    <a:pt x="1055332" y="448232"/>
                  </a:lnTo>
                  <a:lnTo>
                    <a:pt x="1021288" y="363124"/>
                  </a:lnTo>
                  <a:lnTo>
                    <a:pt x="1055332" y="329081"/>
                  </a:lnTo>
                  <a:lnTo>
                    <a:pt x="1049657" y="289364"/>
                  </a:lnTo>
                  <a:lnTo>
                    <a:pt x="1185829" y="243974"/>
                  </a:lnTo>
                  <a:lnTo>
                    <a:pt x="1100722" y="0"/>
                  </a:lnTo>
                  <a:lnTo>
                    <a:pt x="731923" y="79432"/>
                  </a:lnTo>
                  <a:lnTo>
                    <a:pt x="0" y="697879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72801" y="3285963"/>
              <a:ext cx="1026160" cy="723265"/>
            </a:xfrm>
            <a:custGeom>
              <a:avLst/>
              <a:gdLst/>
              <a:ahLst/>
              <a:cxnLst/>
              <a:rect l="l" t="t" r="r" b="b"/>
              <a:pathLst>
                <a:path w="1026160" h="723264">
                  <a:moveTo>
                    <a:pt x="715637" y="0"/>
                  </a:moveTo>
                  <a:lnTo>
                    <a:pt x="0" y="456402"/>
                  </a:lnTo>
                  <a:lnTo>
                    <a:pt x="441796" y="722939"/>
                  </a:lnTo>
                  <a:lnTo>
                    <a:pt x="1025989" y="339562"/>
                  </a:lnTo>
                  <a:lnTo>
                    <a:pt x="1019904" y="321306"/>
                  </a:lnTo>
                  <a:lnTo>
                    <a:pt x="920105" y="321306"/>
                  </a:lnTo>
                  <a:lnTo>
                    <a:pt x="894545" y="281143"/>
                  </a:lnTo>
                  <a:lnTo>
                    <a:pt x="910368" y="273841"/>
                  </a:lnTo>
                  <a:lnTo>
                    <a:pt x="836127" y="273841"/>
                  </a:lnTo>
                  <a:lnTo>
                    <a:pt x="715637" y="0"/>
                  </a:lnTo>
                  <a:close/>
                </a:path>
                <a:path w="1026160" h="723264">
                  <a:moveTo>
                    <a:pt x="1004082" y="273841"/>
                  </a:moveTo>
                  <a:lnTo>
                    <a:pt x="920105" y="321306"/>
                  </a:lnTo>
                  <a:lnTo>
                    <a:pt x="1019904" y="321306"/>
                  </a:lnTo>
                  <a:lnTo>
                    <a:pt x="1004082" y="273841"/>
                  </a:lnTo>
                  <a:close/>
                </a:path>
                <a:path w="1026160" h="723264">
                  <a:moveTo>
                    <a:pt x="989478" y="237328"/>
                  </a:moveTo>
                  <a:lnTo>
                    <a:pt x="836127" y="273841"/>
                  </a:lnTo>
                  <a:lnTo>
                    <a:pt x="910368" y="273841"/>
                  </a:lnTo>
                  <a:lnTo>
                    <a:pt x="989478" y="237328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72801" y="3285963"/>
              <a:ext cx="1026160" cy="723265"/>
            </a:xfrm>
            <a:custGeom>
              <a:avLst/>
              <a:gdLst/>
              <a:ahLst/>
              <a:cxnLst/>
              <a:rect l="l" t="t" r="r" b="b"/>
              <a:pathLst>
                <a:path w="1026160" h="723264">
                  <a:moveTo>
                    <a:pt x="0" y="456401"/>
                  </a:moveTo>
                  <a:lnTo>
                    <a:pt x="441796" y="722940"/>
                  </a:lnTo>
                  <a:lnTo>
                    <a:pt x="1025990" y="339562"/>
                  </a:lnTo>
                  <a:lnTo>
                    <a:pt x="1004083" y="273840"/>
                  </a:lnTo>
                  <a:lnTo>
                    <a:pt x="920105" y="321306"/>
                  </a:lnTo>
                  <a:lnTo>
                    <a:pt x="894546" y="281143"/>
                  </a:lnTo>
                  <a:lnTo>
                    <a:pt x="989478" y="237329"/>
                  </a:lnTo>
                  <a:lnTo>
                    <a:pt x="836127" y="273840"/>
                  </a:lnTo>
                  <a:lnTo>
                    <a:pt x="715637" y="0"/>
                  </a:lnTo>
                  <a:lnTo>
                    <a:pt x="0" y="456401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56179" y="3976043"/>
              <a:ext cx="1004569" cy="887730"/>
            </a:xfrm>
            <a:custGeom>
              <a:avLst/>
              <a:gdLst/>
              <a:ahLst/>
              <a:cxnLst/>
              <a:rect l="l" t="t" r="r" b="b"/>
              <a:pathLst>
                <a:path w="1004569" h="887729">
                  <a:moveTo>
                    <a:pt x="0" y="0"/>
                  </a:moveTo>
                  <a:lnTo>
                    <a:pt x="7301" y="408934"/>
                  </a:lnTo>
                  <a:lnTo>
                    <a:pt x="62069" y="427191"/>
                  </a:lnTo>
                  <a:lnTo>
                    <a:pt x="306701" y="628007"/>
                  </a:lnTo>
                  <a:lnTo>
                    <a:pt x="306701" y="814218"/>
                  </a:lnTo>
                  <a:lnTo>
                    <a:pt x="295747" y="872638"/>
                  </a:lnTo>
                  <a:lnTo>
                    <a:pt x="346863" y="887243"/>
                  </a:lnTo>
                  <a:lnTo>
                    <a:pt x="474656" y="883592"/>
                  </a:lnTo>
                  <a:lnTo>
                    <a:pt x="522122" y="868987"/>
                  </a:lnTo>
                  <a:lnTo>
                    <a:pt x="503866" y="744846"/>
                  </a:lnTo>
                  <a:lnTo>
                    <a:pt x="631658" y="711984"/>
                  </a:lnTo>
                  <a:lnTo>
                    <a:pt x="646263" y="821521"/>
                  </a:lnTo>
                  <a:lnTo>
                    <a:pt x="704682" y="806917"/>
                  </a:lnTo>
                  <a:lnTo>
                    <a:pt x="806916" y="785009"/>
                  </a:lnTo>
                  <a:lnTo>
                    <a:pt x="850731" y="788661"/>
                  </a:lnTo>
                  <a:lnTo>
                    <a:pt x="909151" y="814218"/>
                  </a:lnTo>
                  <a:lnTo>
                    <a:pt x="1004081" y="668171"/>
                  </a:lnTo>
                  <a:lnTo>
                    <a:pt x="985826" y="591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9F68">
                <a:alpha val="274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56179" y="3976043"/>
              <a:ext cx="1004569" cy="887730"/>
            </a:xfrm>
            <a:custGeom>
              <a:avLst/>
              <a:gdLst/>
              <a:ahLst/>
              <a:cxnLst/>
              <a:rect l="l" t="t" r="r" b="b"/>
              <a:pathLst>
                <a:path w="1004569" h="887729">
                  <a:moveTo>
                    <a:pt x="0" y="0"/>
                  </a:moveTo>
                  <a:lnTo>
                    <a:pt x="985826" y="591496"/>
                  </a:lnTo>
                  <a:lnTo>
                    <a:pt x="1004082" y="668171"/>
                  </a:lnTo>
                  <a:lnTo>
                    <a:pt x="909151" y="814219"/>
                  </a:lnTo>
                  <a:lnTo>
                    <a:pt x="850731" y="788661"/>
                  </a:lnTo>
                  <a:lnTo>
                    <a:pt x="806916" y="785010"/>
                  </a:lnTo>
                  <a:lnTo>
                    <a:pt x="704683" y="806917"/>
                  </a:lnTo>
                  <a:lnTo>
                    <a:pt x="646264" y="821522"/>
                  </a:lnTo>
                  <a:lnTo>
                    <a:pt x="631658" y="711985"/>
                  </a:lnTo>
                  <a:lnTo>
                    <a:pt x="503866" y="744846"/>
                  </a:lnTo>
                  <a:lnTo>
                    <a:pt x="522122" y="868987"/>
                  </a:lnTo>
                  <a:lnTo>
                    <a:pt x="474656" y="883593"/>
                  </a:lnTo>
                  <a:lnTo>
                    <a:pt x="346864" y="887244"/>
                  </a:lnTo>
                  <a:lnTo>
                    <a:pt x="295748" y="872639"/>
                  </a:lnTo>
                  <a:lnTo>
                    <a:pt x="306701" y="814219"/>
                  </a:lnTo>
                  <a:lnTo>
                    <a:pt x="306701" y="628007"/>
                  </a:lnTo>
                  <a:lnTo>
                    <a:pt x="62069" y="427191"/>
                  </a:lnTo>
                  <a:lnTo>
                    <a:pt x="7301" y="40893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21900" y="3629177"/>
              <a:ext cx="730250" cy="610235"/>
            </a:xfrm>
            <a:custGeom>
              <a:avLst/>
              <a:gdLst/>
              <a:ahLst/>
              <a:cxnLst/>
              <a:rect l="l" t="t" r="r" b="b"/>
              <a:pathLst>
                <a:path w="730250" h="610235">
                  <a:moveTo>
                    <a:pt x="580542" y="0"/>
                  </a:moveTo>
                  <a:lnTo>
                    <a:pt x="0" y="376076"/>
                  </a:lnTo>
                  <a:lnTo>
                    <a:pt x="372423" y="609753"/>
                  </a:lnTo>
                  <a:lnTo>
                    <a:pt x="722939" y="481961"/>
                  </a:lnTo>
                  <a:lnTo>
                    <a:pt x="711986" y="449099"/>
                  </a:lnTo>
                  <a:lnTo>
                    <a:pt x="730241" y="438146"/>
                  </a:lnTo>
                  <a:lnTo>
                    <a:pt x="580542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21900" y="3629177"/>
              <a:ext cx="730250" cy="610235"/>
            </a:xfrm>
            <a:custGeom>
              <a:avLst/>
              <a:gdLst/>
              <a:ahLst/>
              <a:cxnLst/>
              <a:rect l="l" t="t" r="r" b="b"/>
              <a:pathLst>
                <a:path w="730250" h="610235">
                  <a:moveTo>
                    <a:pt x="0" y="376075"/>
                  </a:moveTo>
                  <a:lnTo>
                    <a:pt x="580542" y="0"/>
                  </a:lnTo>
                  <a:lnTo>
                    <a:pt x="730242" y="438145"/>
                  </a:lnTo>
                  <a:lnTo>
                    <a:pt x="711986" y="449099"/>
                  </a:lnTo>
                  <a:lnTo>
                    <a:pt x="722940" y="481960"/>
                  </a:lnTo>
                  <a:lnTo>
                    <a:pt x="372423" y="609753"/>
                  </a:lnTo>
                  <a:lnTo>
                    <a:pt x="0" y="376075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001625" y="4114788"/>
              <a:ext cx="558800" cy="449580"/>
            </a:xfrm>
            <a:custGeom>
              <a:avLst/>
              <a:gdLst/>
              <a:ahLst/>
              <a:cxnLst/>
              <a:rect l="l" t="t" r="r" b="b"/>
              <a:pathLst>
                <a:path w="558800" h="449579">
                  <a:moveTo>
                    <a:pt x="346866" y="0"/>
                  </a:moveTo>
                  <a:lnTo>
                    <a:pt x="0" y="120489"/>
                  </a:lnTo>
                  <a:lnTo>
                    <a:pt x="533077" y="449098"/>
                  </a:lnTo>
                  <a:lnTo>
                    <a:pt x="558634" y="427192"/>
                  </a:lnTo>
                  <a:lnTo>
                    <a:pt x="408936" y="14605"/>
                  </a:lnTo>
                  <a:lnTo>
                    <a:pt x="361469" y="21907"/>
                  </a:lnTo>
                  <a:lnTo>
                    <a:pt x="346866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001625" y="4114788"/>
              <a:ext cx="558800" cy="449580"/>
            </a:xfrm>
            <a:custGeom>
              <a:avLst/>
              <a:gdLst/>
              <a:ahLst/>
              <a:cxnLst/>
              <a:rect l="l" t="t" r="r" b="b"/>
              <a:pathLst>
                <a:path w="558800" h="449579">
                  <a:moveTo>
                    <a:pt x="0" y="120490"/>
                  </a:moveTo>
                  <a:lnTo>
                    <a:pt x="533076" y="449099"/>
                  </a:lnTo>
                  <a:lnTo>
                    <a:pt x="558635" y="427191"/>
                  </a:lnTo>
                  <a:lnTo>
                    <a:pt x="408936" y="14604"/>
                  </a:lnTo>
                  <a:lnTo>
                    <a:pt x="361469" y="21907"/>
                  </a:lnTo>
                  <a:lnTo>
                    <a:pt x="346865" y="0"/>
                  </a:lnTo>
                  <a:lnTo>
                    <a:pt x="0" y="12049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797159" y="4793914"/>
              <a:ext cx="675640" cy="581025"/>
            </a:xfrm>
            <a:custGeom>
              <a:avLst/>
              <a:gdLst/>
              <a:ahLst/>
              <a:cxnLst/>
              <a:rect l="l" t="t" r="r" b="b"/>
              <a:pathLst>
                <a:path w="675639" h="581025">
                  <a:moveTo>
                    <a:pt x="54767" y="73023"/>
                  </a:moveTo>
                  <a:lnTo>
                    <a:pt x="0" y="416238"/>
                  </a:lnTo>
                  <a:lnTo>
                    <a:pt x="321306" y="580543"/>
                  </a:lnTo>
                  <a:lnTo>
                    <a:pt x="637441" y="94931"/>
                  </a:lnTo>
                  <a:lnTo>
                    <a:pt x="230026" y="94931"/>
                  </a:lnTo>
                  <a:lnTo>
                    <a:pt x="98582" y="91279"/>
                  </a:lnTo>
                  <a:lnTo>
                    <a:pt x="54767" y="73023"/>
                  </a:lnTo>
                  <a:close/>
                </a:path>
                <a:path w="675639" h="581025">
                  <a:moveTo>
                    <a:pt x="321306" y="69372"/>
                  </a:moveTo>
                  <a:lnTo>
                    <a:pt x="230026" y="94931"/>
                  </a:lnTo>
                  <a:lnTo>
                    <a:pt x="637441" y="94931"/>
                  </a:lnTo>
                  <a:lnTo>
                    <a:pt x="642195" y="87628"/>
                  </a:lnTo>
                  <a:lnTo>
                    <a:pt x="357817" y="87628"/>
                  </a:lnTo>
                  <a:lnTo>
                    <a:pt x="321306" y="69372"/>
                  </a:lnTo>
                  <a:close/>
                </a:path>
                <a:path w="675639" h="581025">
                  <a:moveTo>
                    <a:pt x="584192" y="0"/>
                  </a:moveTo>
                  <a:lnTo>
                    <a:pt x="544028" y="0"/>
                  </a:lnTo>
                  <a:lnTo>
                    <a:pt x="474656" y="14604"/>
                  </a:lnTo>
                  <a:lnTo>
                    <a:pt x="350516" y="54768"/>
                  </a:lnTo>
                  <a:lnTo>
                    <a:pt x="357817" y="87628"/>
                  </a:lnTo>
                  <a:lnTo>
                    <a:pt x="642195" y="87628"/>
                  </a:lnTo>
                  <a:lnTo>
                    <a:pt x="675472" y="36512"/>
                  </a:lnTo>
                  <a:lnTo>
                    <a:pt x="628007" y="7302"/>
                  </a:lnTo>
                  <a:lnTo>
                    <a:pt x="584192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797159" y="4793914"/>
              <a:ext cx="675640" cy="581025"/>
            </a:xfrm>
            <a:custGeom>
              <a:avLst/>
              <a:gdLst/>
              <a:ahLst/>
              <a:cxnLst/>
              <a:rect l="l" t="t" r="r" b="b"/>
              <a:pathLst>
                <a:path w="675639" h="581025">
                  <a:moveTo>
                    <a:pt x="54768" y="73023"/>
                  </a:moveTo>
                  <a:lnTo>
                    <a:pt x="98582" y="91280"/>
                  </a:lnTo>
                  <a:lnTo>
                    <a:pt x="230026" y="94930"/>
                  </a:lnTo>
                  <a:lnTo>
                    <a:pt x="321306" y="69372"/>
                  </a:lnTo>
                  <a:lnTo>
                    <a:pt x="357817" y="87629"/>
                  </a:lnTo>
                  <a:lnTo>
                    <a:pt x="350516" y="54768"/>
                  </a:lnTo>
                  <a:lnTo>
                    <a:pt x="474656" y="14604"/>
                  </a:lnTo>
                  <a:lnTo>
                    <a:pt x="544029" y="0"/>
                  </a:lnTo>
                  <a:lnTo>
                    <a:pt x="584193" y="0"/>
                  </a:lnTo>
                  <a:lnTo>
                    <a:pt x="628007" y="7301"/>
                  </a:lnTo>
                  <a:lnTo>
                    <a:pt x="675473" y="36511"/>
                  </a:lnTo>
                  <a:lnTo>
                    <a:pt x="321306" y="580543"/>
                  </a:lnTo>
                  <a:lnTo>
                    <a:pt x="0" y="416238"/>
                  </a:lnTo>
                  <a:lnTo>
                    <a:pt x="54768" y="73023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86805" y="2227112"/>
              <a:ext cx="464184" cy="694055"/>
            </a:xfrm>
            <a:custGeom>
              <a:avLst/>
              <a:gdLst/>
              <a:ahLst/>
              <a:cxnLst/>
              <a:rect l="l" t="t" r="r" b="b"/>
              <a:pathLst>
                <a:path w="464185" h="694055">
                  <a:moveTo>
                    <a:pt x="259234" y="0"/>
                  </a:moveTo>
                  <a:lnTo>
                    <a:pt x="160652" y="43814"/>
                  </a:lnTo>
                  <a:lnTo>
                    <a:pt x="47466" y="273841"/>
                  </a:lnTo>
                  <a:lnTo>
                    <a:pt x="0" y="430843"/>
                  </a:lnTo>
                  <a:lnTo>
                    <a:pt x="69372" y="551333"/>
                  </a:lnTo>
                  <a:lnTo>
                    <a:pt x="83977" y="693731"/>
                  </a:lnTo>
                  <a:lnTo>
                    <a:pt x="445447" y="617056"/>
                  </a:lnTo>
                  <a:lnTo>
                    <a:pt x="339561" y="335912"/>
                  </a:lnTo>
                  <a:lnTo>
                    <a:pt x="463703" y="62071"/>
                  </a:lnTo>
                  <a:lnTo>
                    <a:pt x="259234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86805" y="2227112"/>
              <a:ext cx="464184" cy="694055"/>
            </a:xfrm>
            <a:custGeom>
              <a:avLst/>
              <a:gdLst/>
              <a:ahLst/>
              <a:cxnLst/>
              <a:rect l="l" t="t" r="r" b="b"/>
              <a:pathLst>
                <a:path w="464185" h="694055">
                  <a:moveTo>
                    <a:pt x="463704" y="62070"/>
                  </a:moveTo>
                  <a:lnTo>
                    <a:pt x="259236" y="0"/>
                  </a:lnTo>
                  <a:lnTo>
                    <a:pt x="160653" y="43814"/>
                  </a:lnTo>
                  <a:lnTo>
                    <a:pt x="47466" y="273841"/>
                  </a:lnTo>
                  <a:lnTo>
                    <a:pt x="0" y="430843"/>
                  </a:lnTo>
                  <a:lnTo>
                    <a:pt x="69373" y="551333"/>
                  </a:lnTo>
                  <a:lnTo>
                    <a:pt x="83978" y="693731"/>
                  </a:lnTo>
                  <a:lnTo>
                    <a:pt x="445447" y="617055"/>
                  </a:lnTo>
                  <a:lnTo>
                    <a:pt x="339562" y="335911"/>
                  </a:lnTo>
                  <a:lnTo>
                    <a:pt x="463704" y="6207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862880" y="3121660"/>
              <a:ext cx="299720" cy="441959"/>
            </a:xfrm>
            <a:custGeom>
              <a:avLst/>
              <a:gdLst/>
              <a:ahLst/>
              <a:cxnLst/>
              <a:rect l="l" t="t" r="r" b="b"/>
              <a:pathLst>
                <a:path w="299719" h="441960">
                  <a:moveTo>
                    <a:pt x="164303" y="0"/>
                  </a:moveTo>
                  <a:lnTo>
                    <a:pt x="0" y="76674"/>
                  </a:lnTo>
                  <a:lnTo>
                    <a:pt x="149698" y="441796"/>
                  </a:lnTo>
                  <a:lnTo>
                    <a:pt x="299398" y="376073"/>
                  </a:lnTo>
                  <a:lnTo>
                    <a:pt x="164303" y="0"/>
                  </a:lnTo>
                  <a:close/>
                </a:path>
              </a:pathLst>
            </a:custGeom>
            <a:solidFill>
              <a:srgbClr val="000000">
                <a:alpha val="541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62880" y="3121660"/>
              <a:ext cx="299720" cy="441959"/>
            </a:xfrm>
            <a:custGeom>
              <a:avLst/>
              <a:gdLst/>
              <a:ahLst/>
              <a:cxnLst/>
              <a:rect l="l" t="t" r="r" b="b"/>
              <a:pathLst>
                <a:path w="299719" h="441960">
                  <a:moveTo>
                    <a:pt x="0" y="76675"/>
                  </a:moveTo>
                  <a:lnTo>
                    <a:pt x="149699" y="441796"/>
                  </a:lnTo>
                  <a:lnTo>
                    <a:pt x="299399" y="376074"/>
                  </a:lnTo>
                  <a:lnTo>
                    <a:pt x="164304" y="0"/>
                  </a:lnTo>
                  <a:lnTo>
                    <a:pt x="0" y="76675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362132" y="4936408"/>
              <a:ext cx="741680" cy="837565"/>
            </a:xfrm>
            <a:custGeom>
              <a:avLst/>
              <a:gdLst/>
              <a:ahLst/>
              <a:cxnLst/>
              <a:rect l="l" t="t" r="r" b="b"/>
              <a:pathLst>
                <a:path w="741680" h="837564">
                  <a:moveTo>
                    <a:pt x="262887" y="0"/>
                  </a:moveTo>
                  <a:lnTo>
                    <a:pt x="0" y="429337"/>
                  </a:lnTo>
                  <a:lnTo>
                    <a:pt x="175258" y="532236"/>
                  </a:lnTo>
                  <a:lnTo>
                    <a:pt x="43815" y="762872"/>
                  </a:lnTo>
                  <a:lnTo>
                    <a:pt x="569588" y="837385"/>
                  </a:lnTo>
                  <a:lnTo>
                    <a:pt x="722939" y="415143"/>
                  </a:lnTo>
                  <a:lnTo>
                    <a:pt x="741196" y="255473"/>
                  </a:lnTo>
                  <a:lnTo>
                    <a:pt x="262887" y="0"/>
                  </a:lnTo>
                  <a:close/>
                </a:path>
              </a:pathLst>
            </a:custGeom>
            <a:solidFill>
              <a:srgbClr val="E79F68">
                <a:alpha val="262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362132" y="4936408"/>
              <a:ext cx="741680" cy="837565"/>
            </a:xfrm>
            <a:custGeom>
              <a:avLst/>
              <a:gdLst/>
              <a:ahLst/>
              <a:cxnLst/>
              <a:rect l="l" t="t" r="r" b="b"/>
              <a:pathLst>
                <a:path w="741680" h="837564">
                  <a:moveTo>
                    <a:pt x="0" y="429336"/>
                  </a:moveTo>
                  <a:lnTo>
                    <a:pt x="262887" y="0"/>
                  </a:lnTo>
                  <a:lnTo>
                    <a:pt x="741196" y="255473"/>
                  </a:lnTo>
                  <a:lnTo>
                    <a:pt x="722939" y="415144"/>
                  </a:lnTo>
                  <a:lnTo>
                    <a:pt x="569588" y="837385"/>
                  </a:lnTo>
                  <a:lnTo>
                    <a:pt x="43814" y="762871"/>
                  </a:lnTo>
                  <a:lnTo>
                    <a:pt x="175258" y="532236"/>
                  </a:lnTo>
                  <a:lnTo>
                    <a:pt x="0" y="429336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633285" y="4677076"/>
              <a:ext cx="185420" cy="285115"/>
            </a:xfrm>
            <a:custGeom>
              <a:avLst/>
              <a:gdLst/>
              <a:ahLst/>
              <a:cxnLst/>
              <a:rect l="l" t="t" r="r" b="b"/>
              <a:pathLst>
                <a:path w="185419" h="285114">
                  <a:moveTo>
                    <a:pt x="96987" y="0"/>
                  </a:moveTo>
                  <a:lnTo>
                    <a:pt x="0" y="200816"/>
                  </a:lnTo>
                  <a:lnTo>
                    <a:pt x="146950" y="284793"/>
                  </a:lnTo>
                  <a:lnTo>
                    <a:pt x="185157" y="222723"/>
                  </a:lnTo>
                  <a:lnTo>
                    <a:pt x="96987" y="0"/>
                  </a:lnTo>
                  <a:close/>
                </a:path>
              </a:pathLst>
            </a:custGeom>
            <a:solidFill>
              <a:srgbClr val="E79F68">
                <a:alpha val="274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633285" y="4677076"/>
              <a:ext cx="185420" cy="285115"/>
            </a:xfrm>
            <a:custGeom>
              <a:avLst/>
              <a:gdLst/>
              <a:ahLst/>
              <a:cxnLst/>
              <a:rect l="l" t="t" r="r" b="b"/>
              <a:pathLst>
                <a:path w="185419" h="285114">
                  <a:moveTo>
                    <a:pt x="0" y="200816"/>
                  </a:moveTo>
                  <a:lnTo>
                    <a:pt x="146950" y="284794"/>
                  </a:lnTo>
                  <a:lnTo>
                    <a:pt x="185157" y="222723"/>
                  </a:lnTo>
                  <a:lnTo>
                    <a:pt x="96987" y="0"/>
                  </a:lnTo>
                  <a:lnTo>
                    <a:pt x="0" y="200816"/>
                  </a:lnTo>
                  <a:close/>
                </a:path>
              </a:pathLst>
            </a:custGeom>
            <a:ln w="1905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03182" y="4283721"/>
              <a:ext cx="493395" cy="832485"/>
            </a:xfrm>
            <a:custGeom>
              <a:avLst/>
              <a:gdLst/>
              <a:ahLst/>
              <a:cxnLst/>
              <a:rect l="l" t="t" r="r" b="b"/>
              <a:pathLst>
                <a:path w="493395" h="832485">
                  <a:moveTo>
                    <a:pt x="193513" y="0"/>
                  </a:moveTo>
                  <a:lnTo>
                    <a:pt x="0" y="335911"/>
                  </a:lnTo>
                  <a:lnTo>
                    <a:pt x="43813" y="441796"/>
                  </a:lnTo>
                  <a:lnTo>
                    <a:pt x="171607" y="690078"/>
                  </a:lnTo>
                  <a:lnTo>
                    <a:pt x="226374" y="715637"/>
                  </a:lnTo>
                  <a:lnTo>
                    <a:pt x="262886" y="795963"/>
                  </a:lnTo>
                  <a:lnTo>
                    <a:pt x="328608" y="832476"/>
                  </a:lnTo>
                  <a:lnTo>
                    <a:pt x="492912" y="485611"/>
                  </a:lnTo>
                  <a:lnTo>
                    <a:pt x="164303" y="368772"/>
                  </a:lnTo>
                  <a:lnTo>
                    <a:pt x="262886" y="83977"/>
                  </a:lnTo>
                  <a:lnTo>
                    <a:pt x="193513" y="0"/>
                  </a:lnTo>
                  <a:close/>
                </a:path>
              </a:pathLst>
            </a:custGeom>
            <a:solidFill>
              <a:srgbClr val="E79F68">
                <a:alpha val="274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803182" y="4283721"/>
              <a:ext cx="493395" cy="832485"/>
            </a:xfrm>
            <a:custGeom>
              <a:avLst/>
              <a:gdLst/>
              <a:ahLst/>
              <a:cxnLst/>
              <a:rect l="l" t="t" r="r" b="b"/>
              <a:pathLst>
                <a:path w="493395" h="832485">
                  <a:moveTo>
                    <a:pt x="328608" y="832476"/>
                  </a:moveTo>
                  <a:lnTo>
                    <a:pt x="492913" y="485611"/>
                  </a:lnTo>
                  <a:lnTo>
                    <a:pt x="164304" y="368772"/>
                  </a:lnTo>
                  <a:lnTo>
                    <a:pt x="262886" y="83978"/>
                  </a:lnTo>
                  <a:lnTo>
                    <a:pt x="193514" y="0"/>
                  </a:lnTo>
                  <a:lnTo>
                    <a:pt x="0" y="335911"/>
                  </a:lnTo>
                  <a:lnTo>
                    <a:pt x="43814" y="441797"/>
                  </a:lnTo>
                  <a:lnTo>
                    <a:pt x="171607" y="690078"/>
                  </a:lnTo>
                  <a:lnTo>
                    <a:pt x="226375" y="715637"/>
                  </a:lnTo>
                  <a:lnTo>
                    <a:pt x="262886" y="795964"/>
                  </a:lnTo>
                  <a:lnTo>
                    <a:pt x="328608" y="832476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023532" y="1982481"/>
              <a:ext cx="376555" cy="318135"/>
            </a:xfrm>
            <a:custGeom>
              <a:avLst/>
              <a:gdLst/>
              <a:ahLst/>
              <a:cxnLst/>
              <a:rect l="l" t="t" r="r" b="b"/>
              <a:pathLst>
                <a:path w="376555" h="318135">
                  <a:moveTo>
                    <a:pt x="376074" y="0"/>
                  </a:moveTo>
                  <a:lnTo>
                    <a:pt x="83978" y="3651"/>
                  </a:lnTo>
                  <a:lnTo>
                    <a:pt x="0" y="295748"/>
                  </a:lnTo>
                  <a:lnTo>
                    <a:pt x="54768" y="317654"/>
                  </a:lnTo>
                  <a:lnTo>
                    <a:pt x="94931" y="240979"/>
                  </a:lnTo>
                  <a:lnTo>
                    <a:pt x="317654" y="160653"/>
                  </a:lnTo>
                  <a:lnTo>
                    <a:pt x="335911" y="135094"/>
                  </a:lnTo>
                  <a:lnTo>
                    <a:pt x="376074" y="116839"/>
                  </a:lnTo>
                  <a:lnTo>
                    <a:pt x="376074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023532" y="1982481"/>
              <a:ext cx="376555" cy="318135"/>
            </a:xfrm>
            <a:custGeom>
              <a:avLst/>
              <a:gdLst/>
              <a:ahLst/>
              <a:cxnLst/>
              <a:rect l="l" t="t" r="r" b="b"/>
              <a:pathLst>
                <a:path w="376555" h="318135">
                  <a:moveTo>
                    <a:pt x="54768" y="317655"/>
                  </a:moveTo>
                  <a:lnTo>
                    <a:pt x="0" y="295747"/>
                  </a:lnTo>
                  <a:lnTo>
                    <a:pt x="83978" y="3650"/>
                  </a:lnTo>
                  <a:lnTo>
                    <a:pt x="376075" y="0"/>
                  </a:lnTo>
                  <a:lnTo>
                    <a:pt x="376075" y="116838"/>
                  </a:lnTo>
                  <a:lnTo>
                    <a:pt x="335911" y="135094"/>
                  </a:lnTo>
                  <a:lnTo>
                    <a:pt x="317655" y="160653"/>
                  </a:lnTo>
                  <a:lnTo>
                    <a:pt x="94931" y="240979"/>
                  </a:lnTo>
                  <a:lnTo>
                    <a:pt x="54768" y="317655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111161" y="1285100"/>
              <a:ext cx="1036955" cy="829310"/>
            </a:xfrm>
            <a:custGeom>
              <a:avLst/>
              <a:gdLst/>
              <a:ahLst/>
              <a:cxnLst/>
              <a:rect l="l" t="t" r="r" b="b"/>
              <a:pathLst>
                <a:path w="1036955" h="829310">
                  <a:moveTo>
                    <a:pt x="617054" y="0"/>
                  </a:moveTo>
                  <a:lnTo>
                    <a:pt x="445448" y="146048"/>
                  </a:lnTo>
                  <a:lnTo>
                    <a:pt x="478308" y="237328"/>
                  </a:lnTo>
                  <a:lnTo>
                    <a:pt x="94932" y="401632"/>
                  </a:lnTo>
                  <a:lnTo>
                    <a:pt x="0" y="690078"/>
                  </a:lnTo>
                  <a:lnTo>
                    <a:pt x="295748" y="693729"/>
                  </a:lnTo>
                  <a:lnTo>
                    <a:pt x="295748" y="748498"/>
                  </a:lnTo>
                  <a:lnTo>
                    <a:pt x="328608" y="781358"/>
                  </a:lnTo>
                  <a:lnTo>
                    <a:pt x="310353" y="817871"/>
                  </a:lnTo>
                  <a:lnTo>
                    <a:pt x="722939" y="730242"/>
                  </a:lnTo>
                  <a:lnTo>
                    <a:pt x="916454" y="828824"/>
                  </a:lnTo>
                  <a:lnTo>
                    <a:pt x="931058" y="693729"/>
                  </a:lnTo>
                  <a:lnTo>
                    <a:pt x="1036944" y="701032"/>
                  </a:lnTo>
                  <a:lnTo>
                    <a:pt x="942012" y="40163"/>
                  </a:lnTo>
                  <a:lnTo>
                    <a:pt x="799614" y="127792"/>
                  </a:lnTo>
                  <a:lnTo>
                    <a:pt x="617054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111161" y="1285100"/>
              <a:ext cx="1036955" cy="829310"/>
            </a:xfrm>
            <a:custGeom>
              <a:avLst/>
              <a:gdLst/>
              <a:ahLst/>
              <a:cxnLst/>
              <a:rect l="l" t="t" r="r" b="b"/>
              <a:pathLst>
                <a:path w="1036955" h="829310">
                  <a:moveTo>
                    <a:pt x="310353" y="817871"/>
                  </a:moveTo>
                  <a:lnTo>
                    <a:pt x="328608" y="781359"/>
                  </a:lnTo>
                  <a:lnTo>
                    <a:pt x="295748" y="748498"/>
                  </a:lnTo>
                  <a:lnTo>
                    <a:pt x="295748" y="693730"/>
                  </a:lnTo>
                  <a:lnTo>
                    <a:pt x="0" y="690078"/>
                  </a:lnTo>
                  <a:lnTo>
                    <a:pt x="94931" y="401633"/>
                  </a:lnTo>
                  <a:lnTo>
                    <a:pt x="478308" y="237329"/>
                  </a:lnTo>
                  <a:lnTo>
                    <a:pt x="445447" y="146049"/>
                  </a:lnTo>
                  <a:lnTo>
                    <a:pt x="617055" y="0"/>
                  </a:lnTo>
                  <a:lnTo>
                    <a:pt x="799615" y="127792"/>
                  </a:lnTo>
                  <a:lnTo>
                    <a:pt x="942012" y="40163"/>
                  </a:lnTo>
                  <a:lnTo>
                    <a:pt x="1036944" y="701032"/>
                  </a:lnTo>
                  <a:lnTo>
                    <a:pt x="931058" y="693730"/>
                  </a:lnTo>
                  <a:lnTo>
                    <a:pt x="916454" y="828825"/>
                  </a:lnTo>
                  <a:lnTo>
                    <a:pt x="722939" y="730242"/>
                  </a:lnTo>
                  <a:lnTo>
                    <a:pt x="310353" y="817871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137152" y="1022212"/>
              <a:ext cx="431165" cy="401955"/>
            </a:xfrm>
            <a:custGeom>
              <a:avLst/>
              <a:gdLst/>
              <a:ahLst/>
              <a:cxnLst/>
              <a:rect l="l" t="t" r="r" b="b"/>
              <a:pathLst>
                <a:path w="431164" h="401955">
                  <a:moveTo>
                    <a:pt x="292097" y="0"/>
                  </a:moveTo>
                  <a:lnTo>
                    <a:pt x="69372" y="230026"/>
                  </a:lnTo>
                  <a:lnTo>
                    <a:pt x="0" y="273841"/>
                  </a:lnTo>
                  <a:lnTo>
                    <a:pt x="21907" y="401633"/>
                  </a:lnTo>
                  <a:lnTo>
                    <a:pt x="248282" y="193514"/>
                  </a:lnTo>
                  <a:lnTo>
                    <a:pt x="430843" y="200817"/>
                  </a:lnTo>
                  <a:lnTo>
                    <a:pt x="292097" y="0"/>
                  </a:lnTo>
                  <a:close/>
                </a:path>
              </a:pathLst>
            </a:custGeom>
            <a:solidFill>
              <a:srgbClr val="000000">
                <a:alpha val="541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137152" y="1022212"/>
              <a:ext cx="431165" cy="401955"/>
            </a:xfrm>
            <a:custGeom>
              <a:avLst/>
              <a:gdLst/>
              <a:ahLst/>
              <a:cxnLst/>
              <a:rect l="l" t="t" r="r" b="b"/>
              <a:pathLst>
                <a:path w="431164" h="401955">
                  <a:moveTo>
                    <a:pt x="0" y="273841"/>
                  </a:moveTo>
                  <a:lnTo>
                    <a:pt x="21907" y="401634"/>
                  </a:lnTo>
                  <a:lnTo>
                    <a:pt x="248282" y="193514"/>
                  </a:lnTo>
                  <a:lnTo>
                    <a:pt x="430843" y="200817"/>
                  </a:lnTo>
                  <a:lnTo>
                    <a:pt x="292097" y="0"/>
                  </a:lnTo>
                  <a:lnTo>
                    <a:pt x="69372" y="230026"/>
                  </a:lnTo>
                  <a:lnTo>
                    <a:pt x="0" y="273841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159060" y="1215726"/>
              <a:ext cx="661035" cy="916305"/>
            </a:xfrm>
            <a:custGeom>
              <a:avLst/>
              <a:gdLst/>
              <a:ahLst/>
              <a:cxnLst/>
              <a:rect l="l" t="t" r="r" b="b"/>
              <a:pathLst>
                <a:path w="661035" h="916305">
                  <a:moveTo>
                    <a:pt x="226374" y="0"/>
                  </a:moveTo>
                  <a:lnTo>
                    <a:pt x="0" y="200049"/>
                  </a:lnTo>
                  <a:lnTo>
                    <a:pt x="116838" y="893075"/>
                  </a:lnTo>
                  <a:lnTo>
                    <a:pt x="127792" y="860925"/>
                  </a:lnTo>
                  <a:lnTo>
                    <a:pt x="142397" y="885931"/>
                  </a:lnTo>
                  <a:lnTo>
                    <a:pt x="130967" y="909351"/>
                  </a:lnTo>
                  <a:lnTo>
                    <a:pt x="433542" y="916099"/>
                  </a:lnTo>
                  <a:lnTo>
                    <a:pt x="608323" y="885140"/>
                  </a:lnTo>
                  <a:lnTo>
                    <a:pt x="628007" y="810912"/>
                  </a:lnTo>
                  <a:lnTo>
                    <a:pt x="660868" y="450110"/>
                  </a:lnTo>
                  <a:lnTo>
                    <a:pt x="536727" y="128602"/>
                  </a:lnTo>
                  <a:lnTo>
                    <a:pt x="445447" y="71446"/>
                  </a:lnTo>
                  <a:lnTo>
                    <a:pt x="408934" y="7145"/>
                  </a:lnTo>
                  <a:lnTo>
                    <a:pt x="226374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159060" y="1215726"/>
              <a:ext cx="661035" cy="916305"/>
            </a:xfrm>
            <a:custGeom>
              <a:avLst/>
              <a:gdLst/>
              <a:ahLst/>
              <a:cxnLst/>
              <a:rect l="l" t="t" r="r" b="b"/>
              <a:pathLst>
                <a:path w="661035" h="916305">
                  <a:moveTo>
                    <a:pt x="0" y="200049"/>
                  </a:moveTo>
                  <a:lnTo>
                    <a:pt x="116839" y="893075"/>
                  </a:lnTo>
                  <a:lnTo>
                    <a:pt x="127792" y="860924"/>
                  </a:lnTo>
                  <a:lnTo>
                    <a:pt x="142397" y="885931"/>
                  </a:lnTo>
                  <a:lnTo>
                    <a:pt x="130968" y="909350"/>
                  </a:lnTo>
                  <a:lnTo>
                    <a:pt x="433542" y="916099"/>
                  </a:lnTo>
                  <a:lnTo>
                    <a:pt x="608324" y="885139"/>
                  </a:lnTo>
                  <a:lnTo>
                    <a:pt x="628008" y="810913"/>
                  </a:lnTo>
                  <a:lnTo>
                    <a:pt x="660869" y="450110"/>
                  </a:lnTo>
                  <a:lnTo>
                    <a:pt x="536728" y="128602"/>
                  </a:lnTo>
                  <a:lnTo>
                    <a:pt x="445448" y="71446"/>
                  </a:lnTo>
                  <a:lnTo>
                    <a:pt x="408935" y="7144"/>
                  </a:lnTo>
                  <a:lnTo>
                    <a:pt x="226375" y="0"/>
                  </a:lnTo>
                  <a:lnTo>
                    <a:pt x="0" y="200049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819452" y="1745152"/>
              <a:ext cx="133350" cy="344805"/>
            </a:xfrm>
            <a:custGeom>
              <a:avLst/>
              <a:gdLst/>
              <a:ahLst/>
              <a:cxnLst/>
              <a:rect l="l" t="t" r="r" b="b"/>
              <a:pathLst>
                <a:path w="133350" h="344805">
                  <a:moveTo>
                    <a:pt x="36988" y="0"/>
                  </a:moveTo>
                  <a:lnTo>
                    <a:pt x="0" y="344801"/>
                  </a:lnTo>
                  <a:lnTo>
                    <a:pt x="132872" y="312416"/>
                  </a:lnTo>
                  <a:lnTo>
                    <a:pt x="120964" y="226374"/>
                  </a:lnTo>
                  <a:lnTo>
                    <a:pt x="36988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819452" y="1745152"/>
              <a:ext cx="133350" cy="344805"/>
            </a:xfrm>
            <a:custGeom>
              <a:avLst/>
              <a:gdLst/>
              <a:ahLst/>
              <a:cxnLst/>
              <a:rect l="l" t="t" r="r" b="b"/>
              <a:pathLst>
                <a:path w="133350" h="344805">
                  <a:moveTo>
                    <a:pt x="36988" y="0"/>
                  </a:moveTo>
                  <a:lnTo>
                    <a:pt x="0" y="344801"/>
                  </a:lnTo>
                  <a:lnTo>
                    <a:pt x="132872" y="312416"/>
                  </a:lnTo>
                  <a:lnTo>
                    <a:pt x="120965" y="226375"/>
                  </a:lnTo>
                  <a:lnTo>
                    <a:pt x="36988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805323" y="2159534"/>
              <a:ext cx="339725" cy="330835"/>
            </a:xfrm>
            <a:custGeom>
              <a:avLst/>
              <a:gdLst/>
              <a:ahLst/>
              <a:cxnLst/>
              <a:rect l="l" t="t" r="r" b="b"/>
              <a:pathLst>
                <a:path w="339725" h="330835">
                  <a:moveTo>
                    <a:pt x="102233" y="23848"/>
                  </a:moveTo>
                  <a:lnTo>
                    <a:pt x="0" y="37476"/>
                  </a:lnTo>
                  <a:lnTo>
                    <a:pt x="0" y="88578"/>
                  </a:lnTo>
                  <a:lnTo>
                    <a:pt x="32861" y="88578"/>
                  </a:lnTo>
                  <a:lnTo>
                    <a:pt x="43814" y="143088"/>
                  </a:lnTo>
                  <a:lnTo>
                    <a:pt x="0" y="153309"/>
                  </a:lnTo>
                  <a:lnTo>
                    <a:pt x="7302" y="330465"/>
                  </a:lnTo>
                  <a:lnTo>
                    <a:pt x="339562" y="323651"/>
                  </a:lnTo>
                  <a:lnTo>
                    <a:pt x="240633" y="98799"/>
                  </a:lnTo>
                  <a:lnTo>
                    <a:pt x="127792" y="98799"/>
                  </a:lnTo>
                  <a:lnTo>
                    <a:pt x="102233" y="23848"/>
                  </a:lnTo>
                  <a:close/>
                </a:path>
                <a:path w="339725" h="330835">
                  <a:moveTo>
                    <a:pt x="197164" y="0"/>
                  </a:moveTo>
                  <a:lnTo>
                    <a:pt x="116838" y="17034"/>
                  </a:lnTo>
                  <a:lnTo>
                    <a:pt x="127792" y="71544"/>
                  </a:lnTo>
                  <a:lnTo>
                    <a:pt x="153351" y="71544"/>
                  </a:lnTo>
                  <a:lnTo>
                    <a:pt x="127792" y="98799"/>
                  </a:lnTo>
                  <a:lnTo>
                    <a:pt x="240633" y="98799"/>
                  </a:lnTo>
                  <a:lnTo>
                    <a:pt x="197164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805323" y="2159534"/>
              <a:ext cx="339725" cy="330835"/>
            </a:xfrm>
            <a:custGeom>
              <a:avLst/>
              <a:gdLst/>
              <a:ahLst/>
              <a:cxnLst/>
              <a:rect l="l" t="t" r="r" b="b"/>
              <a:pathLst>
                <a:path w="339725" h="330835">
                  <a:moveTo>
                    <a:pt x="197165" y="0"/>
                  </a:moveTo>
                  <a:lnTo>
                    <a:pt x="116839" y="17034"/>
                  </a:lnTo>
                  <a:lnTo>
                    <a:pt x="127792" y="71544"/>
                  </a:lnTo>
                  <a:lnTo>
                    <a:pt x="153351" y="71544"/>
                  </a:lnTo>
                  <a:lnTo>
                    <a:pt x="127792" y="98799"/>
                  </a:lnTo>
                  <a:lnTo>
                    <a:pt x="102233" y="23847"/>
                  </a:lnTo>
                  <a:lnTo>
                    <a:pt x="0" y="37475"/>
                  </a:lnTo>
                  <a:lnTo>
                    <a:pt x="0" y="88578"/>
                  </a:lnTo>
                  <a:lnTo>
                    <a:pt x="32860" y="88578"/>
                  </a:lnTo>
                  <a:lnTo>
                    <a:pt x="43814" y="143088"/>
                  </a:lnTo>
                  <a:lnTo>
                    <a:pt x="0" y="153308"/>
                  </a:lnTo>
                  <a:lnTo>
                    <a:pt x="7302" y="330465"/>
                  </a:lnTo>
                  <a:lnTo>
                    <a:pt x="339563" y="323651"/>
                  </a:lnTo>
                  <a:lnTo>
                    <a:pt x="197165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801672" y="2479046"/>
              <a:ext cx="398145" cy="321310"/>
            </a:xfrm>
            <a:custGeom>
              <a:avLst/>
              <a:gdLst/>
              <a:ahLst/>
              <a:cxnLst/>
              <a:rect l="l" t="t" r="r" b="b"/>
              <a:pathLst>
                <a:path w="398145" h="321310">
                  <a:moveTo>
                    <a:pt x="335911" y="0"/>
                  </a:moveTo>
                  <a:lnTo>
                    <a:pt x="14605" y="10953"/>
                  </a:lnTo>
                  <a:lnTo>
                    <a:pt x="0" y="306701"/>
                  </a:lnTo>
                  <a:lnTo>
                    <a:pt x="397982" y="321306"/>
                  </a:lnTo>
                  <a:lnTo>
                    <a:pt x="397982" y="233677"/>
                  </a:lnTo>
                  <a:lnTo>
                    <a:pt x="335911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801672" y="2479046"/>
              <a:ext cx="398145" cy="321310"/>
            </a:xfrm>
            <a:custGeom>
              <a:avLst/>
              <a:gdLst/>
              <a:ahLst/>
              <a:cxnLst/>
              <a:rect l="l" t="t" r="r" b="b"/>
              <a:pathLst>
                <a:path w="398145" h="321310">
                  <a:moveTo>
                    <a:pt x="397982" y="321307"/>
                  </a:moveTo>
                  <a:lnTo>
                    <a:pt x="0" y="306701"/>
                  </a:lnTo>
                  <a:lnTo>
                    <a:pt x="14604" y="10953"/>
                  </a:lnTo>
                  <a:lnTo>
                    <a:pt x="335911" y="0"/>
                  </a:lnTo>
                  <a:lnTo>
                    <a:pt x="397982" y="233678"/>
                  </a:lnTo>
                  <a:lnTo>
                    <a:pt x="397982" y="321307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0720" y="2825911"/>
              <a:ext cx="412750" cy="325120"/>
            </a:xfrm>
            <a:custGeom>
              <a:avLst/>
              <a:gdLst/>
              <a:ahLst/>
              <a:cxnLst/>
              <a:rect l="l" t="t" r="r" b="b"/>
              <a:pathLst>
                <a:path w="412750" h="325119">
                  <a:moveTo>
                    <a:pt x="3651" y="0"/>
                  </a:moveTo>
                  <a:lnTo>
                    <a:pt x="0" y="240979"/>
                  </a:lnTo>
                  <a:lnTo>
                    <a:pt x="208118" y="237329"/>
                  </a:lnTo>
                  <a:lnTo>
                    <a:pt x="219072" y="324958"/>
                  </a:lnTo>
                  <a:lnTo>
                    <a:pt x="408934" y="324958"/>
                  </a:lnTo>
                  <a:lnTo>
                    <a:pt x="412586" y="14604"/>
                  </a:lnTo>
                  <a:lnTo>
                    <a:pt x="3651" y="0"/>
                  </a:lnTo>
                  <a:close/>
                </a:path>
              </a:pathLst>
            </a:custGeom>
            <a:solidFill>
              <a:srgbClr val="E79F68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790720" y="2825911"/>
              <a:ext cx="412750" cy="325120"/>
            </a:xfrm>
            <a:custGeom>
              <a:avLst/>
              <a:gdLst/>
              <a:ahLst/>
              <a:cxnLst/>
              <a:rect l="l" t="t" r="r" b="b"/>
              <a:pathLst>
                <a:path w="412750" h="325119">
                  <a:moveTo>
                    <a:pt x="412586" y="14604"/>
                  </a:moveTo>
                  <a:lnTo>
                    <a:pt x="3650" y="0"/>
                  </a:lnTo>
                  <a:lnTo>
                    <a:pt x="0" y="240979"/>
                  </a:lnTo>
                  <a:lnTo>
                    <a:pt x="208118" y="237329"/>
                  </a:lnTo>
                  <a:lnTo>
                    <a:pt x="219072" y="324958"/>
                  </a:lnTo>
                  <a:lnTo>
                    <a:pt x="408935" y="324958"/>
                  </a:lnTo>
                  <a:lnTo>
                    <a:pt x="412586" y="14604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520530" y="3165473"/>
              <a:ext cx="679450" cy="581025"/>
            </a:xfrm>
            <a:custGeom>
              <a:avLst/>
              <a:gdLst/>
              <a:ahLst/>
              <a:cxnLst/>
              <a:rect l="l" t="t" r="r" b="b"/>
              <a:pathLst>
                <a:path w="679450" h="581025">
                  <a:moveTo>
                    <a:pt x="485609" y="0"/>
                  </a:moveTo>
                  <a:lnTo>
                    <a:pt x="474656" y="87629"/>
                  </a:lnTo>
                  <a:lnTo>
                    <a:pt x="281143" y="73025"/>
                  </a:lnTo>
                  <a:lnTo>
                    <a:pt x="230026" y="127792"/>
                  </a:lnTo>
                  <a:lnTo>
                    <a:pt x="193513" y="127792"/>
                  </a:lnTo>
                  <a:lnTo>
                    <a:pt x="178908" y="94932"/>
                  </a:lnTo>
                  <a:lnTo>
                    <a:pt x="0" y="109536"/>
                  </a:lnTo>
                  <a:lnTo>
                    <a:pt x="54767" y="419889"/>
                  </a:lnTo>
                  <a:lnTo>
                    <a:pt x="135093" y="580543"/>
                  </a:lnTo>
                  <a:lnTo>
                    <a:pt x="478308" y="284794"/>
                  </a:lnTo>
                  <a:lnTo>
                    <a:pt x="679124" y="171607"/>
                  </a:lnTo>
                  <a:lnTo>
                    <a:pt x="675473" y="3651"/>
                  </a:lnTo>
                  <a:lnTo>
                    <a:pt x="485609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520530" y="3165473"/>
              <a:ext cx="679450" cy="581025"/>
            </a:xfrm>
            <a:custGeom>
              <a:avLst/>
              <a:gdLst/>
              <a:ahLst/>
              <a:cxnLst/>
              <a:rect l="l" t="t" r="r" b="b"/>
              <a:pathLst>
                <a:path w="679450" h="581025">
                  <a:moveTo>
                    <a:pt x="281143" y="73024"/>
                  </a:moveTo>
                  <a:lnTo>
                    <a:pt x="230026" y="127792"/>
                  </a:lnTo>
                  <a:lnTo>
                    <a:pt x="193514" y="127792"/>
                  </a:lnTo>
                  <a:lnTo>
                    <a:pt x="178909" y="94931"/>
                  </a:lnTo>
                  <a:lnTo>
                    <a:pt x="0" y="109536"/>
                  </a:lnTo>
                  <a:lnTo>
                    <a:pt x="54768" y="419889"/>
                  </a:lnTo>
                  <a:lnTo>
                    <a:pt x="135094" y="580543"/>
                  </a:lnTo>
                  <a:lnTo>
                    <a:pt x="478308" y="284794"/>
                  </a:lnTo>
                  <a:lnTo>
                    <a:pt x="679125" y="171607"/>
                  </a:lnTo>
                  <a:lnTo>
                    <a:pt x="675474" y="3650"/>
                  </a:lnTo>
                  <a:lnTo>
                    <a:pt x="485610" y="0"/>
                  </a:lnTo>
                  <a:lnTo>
                    <a:pt x="474657" y="87629"/>
                  </a:lnTo>
                  <a:lnTo>
                    <a:pt x="281143" y="73024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451157" y="2807655"/>
              <a:ext cx="306705" cy="489584"/>
            </a:xfrm>
            <a:custGeom>
              <a:avLst/>
              <a:gdLst/>
              <a:ahLst/>
              <a:cxnLst/>
              <a:rect l="l" t="t" r="r" b="b"/>
              <a:pathLst>
                <a:path w="306704" h="489585">
                  <a:moveTo>
                    <a:pt x="293069" y="460052"/>
                  </a:moveTo>
                  <a:lnTo>
                    <a:pt x="244629" y="460052"/>
                  </a:lnTo>
                  <a:lnTo>
                    <a:pt x="292096" y="489262"/>
                  </a:lnTo>
                  <a:lnTo>
                    <a:pt x="293069" y="460052"/>
                  </a:lnTo>
                  <a:close/>
                </a:path>
                <a:path w="306704" h="489585">
                  <a:moveTo>
                    <a:pt x="47464" y="0"/>
                  </a:moveTo>
                  <a:lnTo>
                    <a:pt x="0" y="14604"/>
                  </a:lnTo>
                  <a:lnTo>
                    <a:pt x="73023" y="471006"/>
                  </a:lnTo>
                  <a:lnTo>
                    <a:pt x="244629" y="460052"/>
                  </a:lnTo>
                  <a:lnTo>
                    <a:pt x="293069" y="460052"/>
                  </a:lnTo>
                  <a:lnTo>
                    <a:pt x="306701" y="51117"/>
                  </a:lnTo>
                  <a:lnTo>
                    <a:pt x="47464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451157" y="2807655"/>
              <a:ext cx="306705" cy="489584"/>
            </a:xfrm>
            <a:custGeom>
              <a:avLst/>
              <a:gdLst/>
              <a:ahLst/>
              <a:cxnLst/>
              <a:rect l="l" t="t" r="r" b="b"/>
              <a:pathLst>
                <a:path w="306704" h="489585">
                  <a:moveTo>
                    <a:pt x="73023" y="471006"/>
                  </a:moveTo>
                  <a:lnTo>
                    <a:pt x="0" y="14605"/>
                  </a:lnTo>
                  <a:lnTo>
                    <a:pt x="47465" y="0"/>
                  </a:lnTo>
                  <a:lnTo>
                    <a:pt x="306702" y="51117"/>
                  </a:lnTo>
                  <a:lnTo>
                    <a:pt x="292096" y="489263"/>
                  </a:lnTo>
                  <a:lnTo>
                    <a:pt x="244631" y="460053"/>
                  </a:lnTo>
                  <a:lnTo>
                    <a:pt x="73023" y="471006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447505" y="2340301"/>
              <a:ext cx="310515" cy="438150"/>
            </a:xfrm>
            <a:custGeom>
              <a:avLst/>
              <a:gdLst/>
              <a:ahLst/>
              <a:cxnLst/>
              <a:rect l="l" t="t" r="r" b="b"/>
              <a:pathLst>
                <a:path w="310514" h="438150">
                  <a:moveTo>
                    <a:pt x="310353" y="0"/>
                  </a:moveTo>
                  <a:lnTo>
                    <a:pt x="124141" y="0"/>
                  </a:lnTo>
                  <a:lnTo>
                    <a:pt x="76674" y="164303"/>
                  </a:lnTo>
                  <a:lnTo>
                    <a:pt x="29209" y="317654"/>
                  </a:lnTo>
                  <a:lnTo>
                    <a:pt x="0" y="387027"/>
                  </a:lnTo>
                  <a:lnTo>
                    <a:pt x="306702" y="438144"/>
                  </a:lnTo>
                  <a:lnTo>
                    <a:pt x="310353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447505" y="2340301"/>
              <a:ext cx="310515" cy="438150"/>
            </a:xfrm>
            <a:custGeom>
              <a:avLst/>
              <a:gdLst/>
              <a:ahLst/>
              <a:cxnLst/>
              <a:rect l="l" t="t" r="r" b="b"/>
              <a:pathLst>
                <a:path w="310514" h="438150">
                  <a:moveTo>
                    <a:pt x="0" y="387027"/>
                  </a:moveTo>
                  <a:lnTo>
                    <a:pt x="306702" y="438145"/>
                  </a:lnTo>
                  <a:lnTo>
                    <a:pt x="307107" y="389462"/>
                  </a:lnTo>
                  <a:lnTo>
                    <a:pt x="307513" y="340779"/>
                  </a:lnTo>
                  <a:lnTo>
                    <a:pt x="307919" y="292096"/>
                  </a:lnTo>
                  <a:lnTo>
                    <a:pt x="308325" y="243413"/>
                  </a:lnTo>
                  <a:lnTo>
                    <a:pt x="308731" y="194731"/>
                  </a:lnTo>
                  <a:lnTo>
                    <a:pt x="309136" y="146048"/>
                  </a:lnTo>
                  <a:lnTo>
                    <a:pt x="309542" y="97365"/>
                  </a:lnTo>
                  <a:lnTo>
                    <a:pt x="309948" y="48682"/>
                  </a:lnTo>
                  <a:lnTo>
                    <a:pt x="310354" y="0"/>
                  </a:lnTo>
                  <a:lnTo>
                    <a:pt x="124141" y="0"/>
                  </a:lnTo>
                  <a:lnTo>
                    <a:pt x="76675" y="164304"/>
                  </a:lnTo>
                  <a:lnTo>
                    <a:pt x="29210" y="317655"/>
                  </a:lnTo>
                  <a:lnTo>
                    <a:pt x="0" y="387027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571646" y="2219417"/>
              <a:ext cx="87630" cy="125095"/>
            </a:xfrm>
            <a:custGeom>
              <a:avLst/>
              <a:gdLst/>
              <a:ahLst/>
              <a:cxnLst/>
              <a:rect l="l" t="t" r="r" b="b"/>
              <a:pathLst>
                <a:path w="87629" h="125094">
                  <a:moveTo>
                    <a:pt x="0" y="0"/>
                  </a:moveTo>
                  <a:lnTo>
                    <a:pt x="7302" y="124533"/>
                  </a:lnTo>
                  <a:lnTo>
                    <a:pt x="80326" y="121420"/>
                  </a:lnTo>
                  <a:lnTo>
                    <a:pt x="87629" y="3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9F68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571646" y="2219417"/>
              <a:ext cx="87630" cy="125095"/>
            </a:xfrm>
            <a:custGeom>
              <a:avLst/>
              <a:gdLst/>
              <a:ahLst/>
              <a:cxnLst/>
              <a:rect l="l" t="t" r="r" b="b"/>
              <a:pathLst>
                <a:path w="87629" h="125094">
                  <a:moveTo>
                    <a:pt x="7301" y="124534"/>
                  </a:moveTo>
                  <a:lnTo>
                    <a:pt x="0" y="0"/>
                  </a:lnTo>
                  <a:lnTo>
                    <a:pt x="87629" y="3113"/>
                  </a:lnTo>
                  <a:lnTo>
                    <a:pt x="80326" y="121420"/>
                  </a:lnTo>
                  <a:lnTo>
                    <a:pt x="7301" y="124534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301456" y="2234520"/>
              <a:ext cx="230504" cy="540385"/>
            </a:xfrm>
            <a:custGeom>
              <a:avLst/>
              <a:gdLst/>
              <a:ahLst/>
              <a:cxnLst/>
              <a:rect l="l" t="t" r="r" b="b"/>
              <a:pathLst>
                <a:path w="230504" h="540385">
                  <a:moveTo>
                    <a:pt x="222723" y="0"/>
                  </a:moveTo>
                  <a:lnTo>
                    <a:pt x="62071" y="17428"/>
                  </a:lnTo>
                  <a:lnTo>
                    <a:pt x="0" y="10457"/>
                  </a:lnTo>
                  <a:lnTo>
                    <a:pt x="91279" y="540273"/>
                  </a:lnTo>
                  <a:lnTo>
                    <a:pt x="142397" y="435703"/>
                  </a:lnTo>
                  <a:lnTo>
                    <a:pt x="230026" y="121997"/>
                  </a:lnTo>
                  <a:lnTo>
                    <a:pt x="222723" y="0"/>
                  </a:lnTo>
                  <a:close/>
                </a:path>
              </a:pathLst>
            </a:custGeom>
            <a:solidFill>
              <a:srgbClr val="E79F68">
                <a:alpha val="2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301456" y="2234520"/>
              <a:ext cx="230504" cy="540385"/>
            </a:xfrm>
            <a:custGeom>
              <a:avLst/>
              <a:gdLst/>
              <a:ahLst/>
              <a:cxnLst/>
              <a:rect l="l" t="t" r="r" b="b"/>
              <a:pathLst>
                <a:path w="230504" h="540385">
                  <a:moveTo>
                    <a:pt x="0" y="10456"/>
                  </a:moveTo>
                  <a:lnTo>
                    <a:pt x="62070" y="17427"/>
                  </a:lnTo>
                  <a:lnTo>
                    <a:pt x="222723" y="0"/>
                  </a:lnTo>
                  <a:lnTo>
                    <a:pt x="230026" y="121996"/>
                  </a:lnTo>
                  <a:lnTo>
                    <a:pt x="142397" y="435703"/>
                  </a:lnTo>
                  <a:lnTo>
                    <a:pt x="91279" y="540273"/>
                  </a:lnTo>
                  <a:lnTo>
                    <a:pt x="0" y="10456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173665" y="3139916"/>
              <a:ext cx="252095" cy="212090"/>
            </a:xfrm>
            <a:custGeom>
              <a:avLst/>
              <a:gdLst/>
              <a:ahLst/>
              <a:cxnLst/>
              <a:rect l="l" t="t" r="r" b="b"/>
              <a:pathLst>
                <a:path w="252095" h="212089">
                  <a:moveTo>
                    <a:pt x="219072" y="0"/>
                  </a:moveTo>
                  <a:lnTo>
                    <a:pt x="0" y="211769"/>
                  </a:lnTo>
                  <a:lnTo>
                    <a:pt x="251933" y="204467"/>
                  </a:lnTo>
                  <a:lnTo>
                    <a:pt x="219072" y="0"/>
                  </a:lnTo>
                  <a:close/>
                </a:path>
              </a:pathLst>
            </a:custGeom>
            <a:solidFill>
              <a:srgbClr val="000000">
                <a:alpha val="541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173665" y="3139916"/>
              <a:ext cx="252095" cy="212090"/>
            </a:xfrm>
            <a:custGeom>
              <a:avLst/>
              <a:gdLst/>
              <a:ahLst/>
              <a:cxnLst/>
              <a:rect l="l" t="t" r="r" b="b"/>
              <a:pathLst>
                <a:path w="252095" h="212089">
                  <a:moveTo>
                    <a:pt x="0" y="211770"/>
                  </a:moveTo>
                  <a:lnTo>
                    <a:pt x="251934" y="204467"/>
                  </a:lnTo>
                  <a:lnTo>
                    <a:pt x="219073" y="0"/>
                  </a:lnTo>
                  <a:lnTo>
                    <a:pt x="0" y="211770"/>
                  </a:lnTo>
                  <a:close/>
                </a:path>
              </a:pathLst>
            </a:custGeom>
            <a:ln w="1905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72847" y="2230763"/>
              <a:ext cx="350520" cy="613410"/>
            </a:xfrm>
            <a:custGeom>
              <a:avLst/>
              <a:gdLst/>
              <a:ahLst/>
              <a:cxnLst/>
              <a:rect l="l" t="t" r="r" b="b"/>
              <a:pathLst>
                <a:path w="350520" h="613410">
                  <a:moveTo>
                    <a:pt x="327860" y="452749"/>
                  </a:moveTo>
                  <a:lnTo>
                    <a:pt x="178908" y="452749"/>
                  </a:lnTo>
                  <a:lnTo>
                    <a:pt x="295747" y="503866"/>
                  </a:lnTo>
                  <a:lnTo>
                    <a:pt x="240979" y="613402"/>
                  </a:lnTo>
                  <a:lnTo>
                    <a:pt x="350516" y="587843"/>
                  </a:lnTo>
                  <a:lnTo>
                    <a:pt x="327860" y="452749"/>
                  </a:lnTo>
                  <a:close/>
                </a:path>
                <a:path w="350520" h="613410">
                  <a:moveTo>
                    <a:pt x="251933" y="0"/>
                  </a:moveTo>
                  <a:lnTo>
                    <a:pt x="193514" y="47464"/>
                  </a:lnTo>
                  <a:lnTo>
                    <a:pt x="73025" y="324957"/>
                  </a:lnTo>
                  <a:lnTo>
                    <a:pt x="0" y="335911"/>
                  </a:lnTo>
                  <a:lnTo>
                    <a:pt x="98582" y="357817"/>
                  </a:lnTo>
                  <a:lnTo>
                    <a:pt x="83978" y="408934"/>
                  </a:lnTo>
                  <a:lnTo>
                    <a:pt x="131443" y="434493"/>
                  </a:lnTo>
                  <a:lnTo>
                    <a:pt x="109536" y="481959"/>
                  </a:lnTo>
                  <a:lnTo>
                    <a:pt x="153351" y="500214"/>
                  </a:lnTo>
                  <a:lnTo>
                    <a:pt x="178908" y="452749"/>
                  </a:lnTo>
                  <a:lnTo>
                    <a:pt x="327860" y="452749"/>
                  </a:lnTo>
                  <a:lnTo>
                    <a:pt x="251933" y="0"/>
                  </a:lnTo>
                  <a:close/>
                </a:path>
              </a:pathLst>
            </a:custGeom>
            <a:solidFill>
              <a:srgbClr val="E79F68">
                <a:alpha val="2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72847" y="2230763"/>
              <a:ext cx="350520" cy="613410"/>
            </a:xfrm>
            <a:custGeom>
              <a:avLst/>
              <a:gdLst/>
              <a:ahLst/>
              <a:cxnLst/>
              <a:rect l="l" t="t" r="r" b="b"/>
              <a:pathLst>
                <a:path w="350520" h="613410">
                  <a:moveTo>
                    <a:pt x="251933" y="0"/>
                  </a:moveTo>
                  <a:lnTo>
                    <a:pt x="350516" y="587843"/>
                  </a:lnTo>
                  <a:lnTo>
                    <a:pt x="240979" y="613403"/>
                  </a:lnTo>
                  <a:lnTo>
                    <a:pt x="295747" y="503866"/>
                  </a:lnTo>
                  <a:lnTo>
                    <a:pt x="178908" y="452749"/>
                  </a:lnTo>
                  <a:lnTo>
                    <a:pt x="153350" y="500215"/>
                  </a:lnTo>
                  <a:lnTo>
                    <a:pt x="109536" y="481959"/>
                  </a:lnTo>
                  <a:lnTo>
                    <a:pt x="131443" y="434493"/>
                  </a:lnTo>
                  <a:lnTo>
                    <a:pt x="83978" y="408935"/>
                  </a:lnTo>
                  <a:lnTo>
                    <a:pt x="98582" y="357817"/>
                  </a:lnTo>
                  <a:lnTo>
                    <a:pt x="0" y="335910"/>
                  </a:lnTo>
                  <a:lnTo>
                    <a:pt x="73024" y="324957"/>
                  </a:lnTo>
                  <a:lnTo>
                    <a:pt x="193514" y="47465"/>
                  </a:lnTo>
                  <a:lnTo>
                    <a:pt x="251933" y="0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950941" y="2563023"/>
              <a:ext cx="314325" cy="281305"/>
            </a:xfrm>
            <a:custGeom>
              <a:avLst/>
              <a:gdLst/>
              <a:ahLst/>
              <a:cxnLst/>
              <a:rect l="l" t="t" r="r" b="b"/>
              <a:pathLst>
                <a:path w="314325" h="281305">
                  <a:moveTo>
                    <a:pt x="14603" y="0"/>
                  </a:moveTo>
                  <a:lnTo>
                    <a:pt x="0" y="73025"/>
                  </a:lnTo>
                  <a:lnTo>
                    <a:pt x="51116" y="164304"/>
                  </a:lnTo>
                  <a:lnTo>
                    <a:pt x="270188" y="281143"/>
                  </a:lnTo>
                  <a:lnTo>
                    <a:pt x="314003" y="175258"/>
                  </a:lnTo>
                  <a:lnTo>
                    <a:pt x="208118" y="120489"/>
                  </a:lnTo>
                  <a:lnTo>
                    <a:pt x="178908" y="167956"/>
                  </a:lnTo>
                  <a:lnTo>
                    <a:pt x="131442" y="149699"/>
                  </a:lnTo>
                  <a:lnTo>
                    <a:pt x="149698" y="109536"/>
                  </a:lnTo>
                  <a:lnTo>
                    <a:pt x="105884" y="76676"/>
                  </a:lnTo>
                  <a:lnTo>
                    <a:pt x="113186" y="32861"/>
                  </a:lnTo>
                  <a:lnTo>
                    <a:pt x="14603" y="0"/>
                  </a:lnTo>
                  <a:close/>
                </a:path>
              </a:pathLst>
            </a:custGeom>
            <a:solidFill>
              <a:srgbClr val="000000">
                <a:alpha val="541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950941" y="2563023"/>
              <a:ext cx="314325" cy="281305"/>
            </a:xfrm>
            <a:custGeom>
              <a:avLst/>
              <a:gdLst/>
              <a:ahLst/>
              <a:cxnLst/>
              <a:rect l="l" t="t" r="r" b="b"/>
              <a:pathLst>
                <a:path w="314325" h="281305">
                  <a:moveTo>
                    <a:pt x="0" y="73024"/>
                  </a:moveTo>
                  <a:lnTo>
                    <a:pt x="51117" y="164304"/>
                  </a:lnTo>
                  <a:lnTo>
                    <a:pt x="270189" y="281144"/>
                  </a:lnTo>
                  <a:lnTo>
                    <a:pt x="314004" y="175258"/>
                  </a:lnTo>
                  <a:lnTo>
                    <a:pt x="208118" y="120490"/>
                  </a:lnTo>
                  <a:lnTo>
                    <a:pt x="178908" y="167955"/>
                  </a:lnTo>
                  <a:lnTo>
                    <a:pt x="131443" y="149700"/>
                  </a:lnTo>
                  <a:lnTo>
                    <a:pt x="149699" y="109536"/>
                  </a:lnTo>
                  <a:lnTo>
                    <a:pt x="105885" y="76675"/>
                  </a:lnTo>
                  <a:lnTo>
                    <a:pt x="113187" y="32860"/>
                  </a:lnTo>
                  <a:lnTo>
                    <a:pt x="14604" y="0"/>
                  </a:lnTo>
                  <a:lnTo>
                    <a:pt x="0" y="73024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290547" y="2997518"/>
              <a:ext cx="1062355" cy="1062990"/>
            </a:xfrm>
            <a:custGeom>
              <a:avLst/>
              <a:gdLst/>
              <a:ahLst/>
              <a:cxnLst/>
              <a:rect l="l" t="t" r="r" b="b"/>
              <a:pathLst>
                <a:path w="1062354" h="1062989">
                  <a:moveTo>
                    <a:pt x="926931" y="0"/>
                  </a:moveTo>
                  <a:lnTo>
                    <a:pt x="868511" y="36512"/>
                  </a:lnTo>
                  <a:lnTo>
                    <a:pt x="883434" y="134936"/>
                  </a:lnTo>
                  <a:lnTo>
                    <a:pt x="718494" y="239233"/>
                  </a:lnTo>
                  <a:lnTo>
                    <a:pt x="507042" y="251933"/>
                  </a:lnTo>
                  <a:lnTo>
                    <a:pt x="4127" y="334006"/>
                  </a:lnTo>
                  <a:lnTo>
                    <a:pt x="0" y="381313"/>
                  </a:lnTo>
                  <a:lnTo>
                    <a:pt x="200339" y="901848"/>
                  </a:lnTo>
                  <a:lnTo>
                    <a:pt x="463227" y="934709"/>
                  </a:lnTo>
                  <a:lnTo>
                    <a:pt x="726114" y="1062502"/>
                  </a:lnTo>
                  <a:lnTo>
                    <a:pt x="791836" y="942012"/>
                  </a:lnTo>
                  <a:lnTo>
                    <a:pt x="824697" y="905499"/>
                  </a:lnTo>
                  <a:lnTo>
                    <a:pt x="806441" y="774056"/>
                  </a:lnTo>
                  <a:lnTo>
                    <a:pt x="780882" y="383377"/>
                  </a:lnTo>
                  <a:lnTo>
                    <a:pt x="1062026" y="94931"/>
                  </a:lnTo>
                  <a:lnTo>
                    <a:pt x="1054723" y="58418"/>
                  </a:lnTo>
                  <a:lnTo>
                    <a:pt x="963443" y="94931"/>
                  </a:lnTo>
                  <a:lnTo>
                    <a:pt x="926931" y="0"/>
                  </a:lnTo>
                  <a:close/>
                </a:path>
              </a:pathLst>
            </a:custGeom>
            <a:solidFill>
              <a:srgbClr val="000000">
                <a:alpha val="6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290547" y="2997518"/>
              <a:ext cx="1062355" cy="1062990"/>
            </a:xfrm>
            <a:custGeom>
              <a:avLst/>
              <a:gdLst/>
              <a:ahLst/>
              <a:cxnLst/>
              <a:rect l="l" t="t" r="r" b="b"/>
              <a:pathLst>
                <a:path w="1062354" h="1062989">
                  <a:moveTo>
                    <a:pt x="868511" y="36511"/>
                  </a:moveTo>
                  <a:lnTo>
                    <a:pt x="926930" y="0"/>
                  </a:lnTo>
                  <a:lnTo>
                    <a:pt x="963443" y="94930"/>
                  </a:lnTo>
                  <a:lnTo>
                    <a:pt x="1054723" y="58419"/>
                  </a:lnTo>
                  <a:lnTo>
                    <a:pt x="1062026" y="94930"/>
                  </a:lnTo>
                  <a:lnTo>
                    <a:pt x="780882" y="383377"/>
                  </a:lnTo>
                  <a:lnTo>
                    <a:pt x="806440" y="774055"/>
                  </a:lnTo>
                  <a:lnTo>
                    <a:pt x="824697" y="905499"/>
                  </a:lnTo>
                  <a:lnTo>
                    <a:pt x="791836" y="942012"/>
                  </a:lnTo>
                  <a:lnTo>
                    <a:pt x="726114" y="1062502"/>
                  </a:lnTo>
                  <a:lnTo>
                    <a:pt x="463227" y="934709"/>
                  </a:lnTo>
                  <a:lnTo>
                    <a:pt x="200340" y="901848"/>
                  </a:lnTo>
                  <a:lnTo>
                    <a:pt x="0" y="381313"/>
                  </a:lnTo>
                  <a:lnTo>
                    <a:pt x="4127" y="334006"/>
                  </a:lnTo>
                  <a:lnTo>
                    <a:pt x="507041" y="251933"/>
                  </a:lnTo>
                  <a:lnTo>
                    <a:pt x="718494" y="239234"/>
                  </a:lnTo>
                  <a:lnTo>
                    <a:pt x="883434" y="134935"/>
                  </a:lnTo>
                  <a:lnTo>
                    <a:pt x="868511" y="36511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085604" y="2369510"/>
              <a:ext cx="624840" cy="697865"/>
            </a:xfrm>
            <a:custGeom>
              <a:avLst/>
              <a:gdLst/>
              <a:ahLst/>
              <a:cxnLst/>
              <a:rect l="l" t="t" r="r" b="b"/>
              <a:pathLst>
                <a:path w="624839" h="697864">
                  <a:moveTo>
                    <a:pt x="219072" y="0"/>
                  </a:moveTo>
                  <a:lnTo>
                    <a:pt x="0" y="197164"/>
                  </a:lnTo>
                  <a:lnTo>
                    <a:pt x="25557" y="624357"/>
                  </a:lnTo>
                  <a:lnTo>
                    <a:pt x="441796" y="697382"/>
                  </a:lnTo>
                  <a:lnTo>
                    <a:pt x="478308" y="591496"/>
                  </a:lnTo>
                  <a:lnTo>
                    <a:pt x="481959" y="540379"/>
                  </a:lnTo>
                  <a:lnTo>
                    <a:pt x="529424" y="397982"/>
                  </a:lnTo>
                  <a:lnTo>
                    <a:pt x="518471" y="383377"/>
                  </a:lnTo>
                  <a:lnTo>
                    <a:pt x="624357" y="328608"/>
                  </a:lnTo>
                  <a:lnTo>
                    <a:pt x="536727" y="149699"/>
                  </a:lnTo>
                  <a:lnTo>
                    <a:pt x="554983" y="98582"/>
                  </a:lnTo>
                  <a:lnTo>
                    <a:pt x="416237" y="98582"/>
                  </a:lnTo>
                  <a:lnTo>
                    <a:pt x="317654" y="32861"/>
                  </a:lnTo>
                  <a:lnTo>
                    <a:pt x="219072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085604" y="2369510"/>
              <a:ext cx="624840" cy="697865"/>
            </a:xfrm>
            <a:custGeom>
              <a:avLst/>
              <a:gdLst/>
              <a:ahLst/>
              <a:cxnLst/>
              <a:rect l="l" t="t" r="r" b="b"/>
              <a:pathLst>
                <a:path w="624839" h="697864">
                  <a:moveTo>
                    <a:pt x="0" y="197165"/>
                  </a:moveTo>
                  <a:lnTo>
                    <a:pt x="219072" y="0"/>
                  </a:lnTo>
                  <a:lnTo>
                    <a:pt x="317655" y="32860"/>
                  </a:lnTo>
                  <a:lnTo>
                    <a:pt x="416238" y="98582"/>
                  </a:lnTo>
                  <a:lnTo>
                    <a:pt x="554984" y="98582"/>
                  </a:lnTo>
                  <a:lnTo>
                    <a:pt x="536727" y="149700"/>
                  </a:lnTo>
                  <a:lnTo>
                    <a:pt x="624357" y="328609"/>
                  </a:lnTo>
                  <a:lnTo>
                    <a:pt x="518471" y="383377"/>
                  </a:lnTo>
                  <a:lnTo>
                    <a:pt x="529425" y="397982"/>
                  </a:lnTo>
                  <a:lnTo>
                    <a:pt x="481959" y="540380"/>
                  </a:lnTo>
                  <a:lnTo>
                    <a:pt x="478308" y="591496"/>
                  </a:lnTo>
                  <a:lnTo>
                    <a:pt x="441796" y="697382"/>
                  </a:lnTo>
                  <a:lnTo>
                    <a:pt x="25558" y="624357"/>
                  </a:lnTo>
                  <a:lnTo>
                    <a:pt x="0" y="197165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571215" y="2647002"/>
              <a:ext cx="562610" cy="460375"/>
            </a:xfrm>
            <a:custGeom>
              <a:avLst/>
              <a:gdLst/>
              <a:ahLst/>
              <a:cxnLst/>
              <a:rect l="l" t="t" r="r" b="b"/>
              <a:pathLst>
                <a:path w="562610" h="460375">
                  <a:moveTo>
                    <a:pt x="421062" y="361471"/>
                  </a:moveTo>
                  <a:lnTo>
                    <a:pt x="127792" y="361471"/>
                  </a:lnTo>
                  <a:lnTo>
                    <a:pt x="354167" y="460053"/>
                  </a:lnTo>
                  <a:lnTo>
                    <a:pt x="421062" y="361471"/>
                  </a:lnTo>
                  <a:close/>
                </a:path>
                <a:path w="562610" h="460375">
                  <a:moveTo>
                    <a:pt x="51116" y="116838"/>
                  </a:moveTo>
                  <a:lnTo>
                    <a:pt x="3651" y="277492"/>
                  </a:lnTo>
                  <a:lnTo>
                    <a:pt x="0" y="310353"/>
                  </a:lnTo>
                  <a:lnTo>
                    <a:pt x="32859" y="324957"/>
                  </a:lnTo>
                  <a:lnTo>
                    <a:pt x="14605" y="372423"/>
                  </a:lnTo>
                  <a:lnTo>
                    <a:pt x="102233" y="405284"/>
                  </a:lnTo>
                  <a:lnTo>
                    <a:pt x="127792" y="361471"/>
                  </a:lnTo>
                  <a:lnTo>
                    <a:pt x="421062" y="361471"/>
                  </a:lnTo>
                  <a:lnTo>
                    <a:pt x="562286" y="153351"/>
                  </a:lnTo>
                  <a:lnTo>
                    <a:pt x="546768" y="146048"/>
                  </a:lnTo>
                  <a:lnTo>
                    <a:pt x="127792" y="146048"/>
                  </a:lnTo>
                  <a:lnTo>
                    <a:pt x="51116" y="116838"/>
                  </a:lnTo>
                  <a:close/>
                </a:path>
                <a:path w="562610" h="460375">
                  <a:moveTo>
                    <a:pt x="146048" y="98583"/>
                  </a:moveTo>
                  <a:lnTo>
                    <a:pt x="127792" y="146048"/>
                  </a:lnTo>
                  <a:lnTo>
                    <a:pt x="546768" y="146048"/>
                  </a:lnTo>
                  <a:lnTo>
                    <a:pt x="523492" y="135094"/>
                  </a:lnTo>
                  <a:lnTo>
                    <a:pt x="259236" y="135094"/>
                  </a:lnTo>
                  <a:lnTo>
                    <a:pt x="146048" y="98583"/>
                  </a:lnTo>
                  <a:close/>
                </a:path>
                <a:path w="562610" h="460375">
                  <a:moveTo>
                    <a:pt x="379726" y="0"/>
                  </a:moveTo>
                  <a:lnTo>
                    <a:pt x="372422" y="87629"/>
                  </a:lnTo>
                  <a:lnTo>
                    <a:pt x="262886" y="120489"/>
                  </a:lnTo>
                  <a:lnTo>
                    <a:pt x="259236" y="135094"/>
                  </a:lnTo>
                  <a:lnTo>
                    <a:pt x="523492" y="135094"/>
                  </a:lnTo>
                  <a:lnTo>
                    <a:pt x="438144" y="94931"/>
                  </a:lnTo>
                  <a:lnTo>
                    <a:pt x="379726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571215" y="2647002"/>
              <a:ext cx="562610" cy="460375"/>
            </a:xfrm>
            <a:custGeom>
              <a:avLst/>
              <a:gdLst/>
              <a:ahLst/>
              <a:cxnLst/>
              <a:rect l="l" t="t" r="r" b="b"/>
              <a:pathLst>
                <a:path w="562610" h="460375">
                  <a:moveTo>
                    <a:pt x="51117" y="116838"/>
                  </a:moveTo>
                  <a:lnTo>
                    <a:pt x="127792" y="146048"/>
                  </a:lnTo>
                  <a:lnTo>
                    <a:pt x="146049" y="98582"/>
                  </a:lnTo>
                  <a:lnTo>
                    <a:pt x="259236" y="135094"/>
                  </a:lnTo>
                  <a:lnTo>
                    <a:pt x="262887" y="120490"/>
                  </a:lnTo>
                  <a:lnTo>
                    <a:pt x="372423" y="87629"/>
                  </a:lnTo>
                  <a:lnTo>
                    <a:pt x="379726" y="0"/>
                  </a:lnTo>
                  <a:lnTo>
                    <a:pt x="438145" y="94931"/>
                  </a:lnTo>
                  <a:lnTo>
                    <a:pt x="562287" y="153351"/>
                  </a:lnTo>
                  <a:lnTo>
                    <a:pt x="354168" y="460053"/>
                  </a:lnTo>
                  <a:lnTo>
                    <a:pt x="127792" y="361470"/>
                  </a:lnTo>
                  <a:lnTo>
                    <a:pt x="102234" y="405284"/>
                  </a:lnTo>
                  <a:lnTo>
                    <a:pt x="14605" y="372423"/>
                  </a:lnTo>
                  <a:lnTo>
                    <a:pt x="32860" y="324957"/>
                  </a:lnTo>
                  <a:lnTo>
                    <a:pt x="0" y="310352"/>
                  </a:lnTo>
                  <a:lnTo>
                    <a:pt x="3651" y="277492"/>
                  </a:lnTo>
                  <a:lnTo>
                    <a:pt x="51117" y="116838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622331" y="2122572"/>
              <a:ext cx="610235" cy="433705"/>
            </a:xfrm>
            <a:custGeom>
              <a:avLst/>
              <a:gdLst/>
              <a:ahLst/>
              <a:cxnLst/>
              <a:rect l="l" t="t" r="r" b="b"/>
              <a:pathLst>
                <a:path w="610235" h="433705">
                  <a:moveTo>
                    <a:pt x="202656" y="0"/>
                  </a:moveTo>
                  <a:lnTo>
                    <a:pt x="62071" y="57075"/>
                  </a:lnTo>
                  <a:lnTo>
                    <a:pt x="0" y="225030"/>
                  </a:lnTo>
                  <a:lnTo>
                    <a:pt x="47466" y="272496"/>
                  </a:lnTo>
                  <a:lnTo>
                    <a:pt x="127793" y="195821"/>
                  </a:lnTo>
                  <a:lnTo>
                    <a:pt x="211769" y="206775"/>
                  </a:lnTo>
                  <a:lnTo>
                    <a:pt x="266538" y="195821"/>
                  </a:lnTo>
                  <a:lnTo>
                    <a:pt x="368773" y="312658"/>
                  </a:lnTo>
                  <a:lnTo>
                    <a:pt x="354167" y="414893"/>
                  </a:lnTo>
                  <a:lnTo>
                    <a:pt x="423541" y="433148"/>
                  </a:lnTo>
                  <a:lnTo>
                    <a:pt x="544031" y="159308"/>
                  </a:lnTo>
                  <a:lnTo>
                    <a:pt x="609753" y="104540"/>
                  </a:lnTo>
                  <a:lnTo>
                    <a:pt x="520970" y="117031"/>
                  </a:lnTo>
                  <a:lnTo>
                    <a:pt x="458654" y="106983"/>
                  </a:lnTo>
                  <a:lnTo>
                    <a:pt x="383157" y="91720"/>
                  </a:lnTo>
                  <a:lnTo>
                    <a:pt x="261981" y="23719"/>
                  </a:lnTo>
                  <a:lnTo>
                    <a:pt x="202656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622331" y="2122572"/>
              <a:ext cx="610235" cy="433705"/>
            </a:xfrm>
            <a:custGeom>
              <a:avLst/>
              <a:gdLst/>
              <a:ahLst/>
              <a:cxnLst/>
              <a:rect l="l" t="t" r="r" b="b"/>
              <a:pathLst>
                <a:path w="610235" h="433705">
                  <a:moveTo>
                    <a:pt x="0" y="225029"/>
                  </a:moveTo>
                  <a:lnTo>
                    <a:pt x="47465" y="272496"/>
                  </a:lnTo>
                  <a:lnTo>
                    <a:pt x="127792" y="195820"/>
                  </a:lnTo>
                  <a:lnTo>
                    <a:pt x="211770" y="206774"/>
                  </a:lnTo>
                  <a:lnTo>
                    <a:pt x="266538" y="195820"/>
                  </a:lnTo>
                  <a:lnTo>
                    <a:pt x="368772" y="312659"/>
                  </a:lnTo>
                  <a:lnTo>
                    <a:pt x="354167" y="414893"/>
                  </a:lnTo>
                  <a:lnTo>
                    <a:pt x="423541" y="433149"/>
                  </a:lnTo>
                  <a:lnTo>
                    <a:pt x="544031" y="159308"/>
                  </a:lnTo>
                  <a:lnTo>
                    <a:pt x="609753" y="104539"/>
                  </a:lnTo>
                  <a:lnTo>
                    <a:pt x="520970" y="117031"/>
                  </a:lnTo>
                  <a:lnTo>
                    <a:pt x="458653" y="106983"/>
                  </a:lnTo>
                  <a:lnTo>
                    <a:pt x="383157" y="91719"/>
                  </a:lnTo>
                  <a:lnTo>
                    <a:pt x="261981" y="23719"/>
                  </a:lnTo>
                  <a:lnTo>
                    <a:pt x="202656" y="0"/>
                  </a:lnTo>
                  <a:lnTo>
                    <a:pt x="62070" y="57074"/>
                  </a:lnTo>
                  <a:lnTo>
                    <a:pt x="0" y="225029"/>
                  </a:lnTo>
                  <a:close/>
                </a:path>
              </a:pathLst>
            </a:custGeom>
            <a:ln w="127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81968" y="834740"/>
              <a:ext cx="3750945" cy="4942205"/>
            </a:xfrm>
            <a:custGeom>
              <a:avLst/>
              <a:gdLst/>
              <a:ahLst/>
              <a:cxnLst/>
              <a:rect l="l" t="t" r="r" b="b"/>
              <a:pathLst>
                <a:path w="3750945" h="4942205">
                  <a:moveTo>
                    <a:pt x="3148973" y="0"/>
                  </a:moveTo>
                  <a:lnTo>
                    <a:pt x="2723436" y="442558"/>
                  </a:lnTo>
                  <a:lnTo>
                    <a:pt x="2428397" y="578730"/>
                  </a:lnTo>
                  <a:lnTo>
                    <a:pt x="2269530" y="459580"/>
                  </a:lnTo>
                  <a:lnTo>
                    <a:pt x="2082294" y="607099"/>
                  </a:lnTo>
                  <a:lnTo>
                    <a:pt x="2116337" y="703554"/>
                  </a:lnTo>
                  <a:lnTo>
                    <a:pt x="1015615" y="1146113"/>
                  </a:lnTo>
                  <a:lnTo>
                    <a:pt x="828378" y="1645409"/>
                  </a:lnTo>
                  <a:lnTo>
                    <a:pt x="0" y="2502157"/>
                  </a:lnTo>
                  <a:lnTo>
                    <a:pt x="1083701" y="3148973"/>
                  </a:lnTo>
                  <a:lnTo>
                    <a:pt x="1095048" y="3563163"/>
                  </a:lnTo>
                  <a:lnTo>
                    <a:pt x="1146113" y="3574510"/>
                  </a:lnTo>
                  <a:lnTo>
                    <a:pt x="1395761" y="3778768"/>
                  </a:lnTo>
                  <a:lnTo>
                    <a:pt x="1390088" y="3960330"/>
                  </a:lnTo>
                  <a:lnTo>
                    <a:pt x="1322002" y="4385867"/>
                  </a:lnTo>
                  <a:lnTo>
                    <a:pt x="1656757" y="4561756"/>
                  </a:lnTo>
                  <a:lnTo>
                    <a:pt x="1736190" y="4436932"/>
                  </a:lnTo>
                  <a:lnTo>
                    <a:pt x="2059599" y="4629842"/>
                  </a:lnTo>
                  <a:lnTo>
                    <a:pt x="1917753" y="4862468"/>
                  </a:lnTo>
                  <a:lnTo>
                    <a:pt x="2456766" y="4941902"/>
                  </a:lnTo>
                  <a:lnTo>
                    <a:pt x="2808543" y="3943308"/>
                  </a:lnTo>
                  <a:lnTo>
                    <a:pt x="2479462" y="3824159"/>
                  </a:lnTo>
                  <a:lnTo>
                    <a:pt x="2581590" y="3546141"/>
                  </a:lnTo>
                  <a:lnTo>
                    <a:pt x="2473788" y="3398621"/>
                  </a:lnTo>
                  <a:lnTo>
                    <a:pt x="2496483" y="3347557"/>
                  </a:lnTo>
                  <a:lnTo>
                    <a:pt x="2434070" y="3307840"/>
                  </a:lnTo>
                  <a:lnTo>
                    <a:pt x="2485135" y="3211386"/>
                  </a:lnTo>
                  <a:lnTo>
                    <a:pt x="2553221" y="3245428"/>
                  </a:lnTo>
                  <a:lnTo>
                    <a:pt x="2626981" y="3103583"/>
                  </a:lnTo>
                  <a:lnTo>
                    <a:pt x="2768826" y="3041170"/>
                  </a:lnTo>
                  <a:lnTo>
                    <a:pt x="2814217" y="2967411"/>
                  </a:lnTo>
                  <a:lnTo>
                    <a:pt x="2904998" y="2939042"/>
                  </a:lnTo>
                  <a:lnTo>
                    <a:pt x="3046844" y="2990106"/>
                  </a:lnTo>
                  <a:lnTo>
                    <a:pt x="3086561" y="3024149"/>
                  </a:lnTo>
                  <a:lnTo>
                    <a:pt x="3285144" y="2842587"/>
                  </a:lnTo>
                  <a:lnTo>
                    <a:pt x="3534792" y="2621307"/>
                  </a:lnTo>
                  <a:lnTo>
                    <a:pt x="3722029" y="2513504"/>
                  </a:lnTo>
                  <a:lnTo>
                    <a:pt x="3727703" y="2337616"/>
                  </a:lnTo>
                  <a:lnTo>
                    <a:pt x="3540467" y="2343290"/>
                  </a:lnTo>
                  <a:lnTo>
                    <a:pt x="3529119" y="2428397"/>
                  </a:lnTo>
                  <a:lnTo>
                    <a:pt x="3330535" y="2417050"/>
                  </a:lnTo>
                  <a:lnTo>
                    <a:pt x="3330535" y="2246835"/>
                  </a:lnTo>
                  <a:lnTo>
                    <a:pt x="3529119" y="2241161"/>
                  </a:lnTo>
                  <a:lnTo>
                    <a:pt x="3534792" y="2326269"/>
                  </a:lnTo>
                  <a:lnTo>
                    <a:pt x="3727703" y="2320595"/>
                  </a:lnTo>
                  <a:lnTo>
                    <a:pt x="3750398" y="2036903"/>
                  </a:lnTo>
                  <a:lnTo>
                    <a:pt x="3733377" y="1980165"/>
                  </a:lnTo>
                  <a:lnTo>
                    <a:pt x="3733377" y="1912079"/>
                  </a:lnTo>
                  <a:lnTo>
                    <a:pt x="3670964" y="1668105"/>
                  </a:lnTo>
                  <a:lnTo>
                    <a:pt x="3529119" y="1350371"/>
                  </a:lnTo>
                  <a:lnTo>
                    <a:pt x="3546140" y="1327675"/>
                  </a:lnTo>
                  <a:lnTo>
                    <a:pt x="3512098" y="1236894"/>
                  </a:lnTo>
                  <a:lnTo>
                    <a:pt x="3495076" y="1236894"/>
                  </a:lnTo>
                  <a:lnTo>
                    <a:pt x="3466707" y="1117744"/>
                  </a:lnTo>
                  <a:lnTo>
                    <a:pt x="3415643" y="975898"/>
                  </a:lnTo>
                  <a:lnTo>
                    <a:pt x="3228406" y="527665"/>
                  </a:lnTo>
                  <a:lnTo>
                    <a:pt x="3256776" y="516318"/>
                  </a:lnTo>
                  <a:lnTo>
                    <a:pt x="3148973" y="209932"/>
                  </a:lnTo>
                  <a:lnTo>
                    <a:pt x="3131952" y="136171"/>
                  </a:lnTo>
                  <a:lnTo>
                    <a:pt x="3137625" y="56738"/>
                  </a:lnTo>
                  <a:lnTo>
                    <a:pt x="3148973" y="0"/>
                  </a:lnTo>
                  <a:close/>
                </a:path>
              </a:pathLst>
            </a:custGeom>
            <a:ln w="38100">
              <a:solidFill>
                <a:srgbClr val="E79F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564005" y="35216"/>
              <a:ext cx="2511425" cy="5254625"/>
            </a:xfrm>
            <a:custGeom>
              <a:avLst/>
              <a:gdLst/>
              <a:ahLst/>
              <a:cxnLst/>
              <a:rect l="l" t="t" r="r" b="b"/>
              <a:pathLst>
                <a:path w="2511425" h="5254625">
                  <a:moveTo>
                    <a:pt x="2072271" y="3873728"/>
                  </a:moveTo>
                  <a:lnTo>
                    <a:pt x="1912581" y="3586302"/>
                  </a:lnTo>
                  <a:lnTo>
                    <a:pt x="1912340" y="3585603"/>
                  </a:lnTo>
                  <a:lnTo>
                    <a:pt x="1826882" y="3061703"/>
                  </a:lnTo>
                  <a:lnTo>
                    <a:pt x="1822589" y="3035389"/>
                  </a:lnTo>
                  <a:lnTo>
                    <a:pt x="1514856" y="3339287"/>
                  </a:lnTo>
                  <a:lnTo>
                    <a:pt x="1554289" y="3729990"/>
                  </a:lnTo>
                  <a:lnTo>
                    <a:pt x="1578495" y="3851021"/>
                  </a:lnTo>
                  <a:lnTo>
                    <a:pt x="1578216" y="3852621"/>
                  </a:lnTo>
                  <a:lnTo>
                    <a:pt x="748919" y="5248072"/>
                  </a:lnTo>
                  <a:lnTo>
                    <a:pt x="759841" y="5254561"/>
                  </a:lnTo>
                  <a:lnTo>
                    <a:pt x="1590738" y="3856405"/>
                  </a:lnTo>
                  <a:lnTo>
                    <a:pt x="1591564" y="3851605"/>
                  </a:lnTo>
                  <a:lnTo>
                    <a:pt x="1566735" y="3727500"/>
                  </a:lnTo>
                  <a:lnTo>
                    <a:pt x="1528102" y="3344049"/>
                  </a:lnTo>
                  <a:lnTo>
                    <a:pt x="1814017" y="3061703"/>
                  </a:lnTo>
                  <a:lnTo>
                    <a:pt x="1900047" y="3589096"/>
                  </a:lnTo>
                  <a:lnTo>
                    <a:pt x="1900770" y="3591179"/>
                  </a:lnTo>
                  <a:lnTo>
                    <a:pt x="2061159" y="3879888"/>
                  </a:lnTo>
                  <a:lnTo>
                    <a:pt x="2072271" y="3873728"/>
                  </a:lnTo>
                  <a:close/>
                </a:path>
                <a:path w="2511425" h="5254625">
                  <a:moveTo>
                    <a:pt x="2510955" y="153733"/>
                  </a:moveTo>
                  <a:lnTo>
                    <a:pt x="2501468" y="145300"/>
                  </a:lnTo>
                  <a:lnTo>
                    <a:pt x="1534896" y="1231773"/>
                  </a:lnTo>
                  <a:lnTo>
                    <a:pt x="1825993" y="3001924"/>
                  </a:lnTo>
                  <a:lnTo>
                    <a:pt x="1818563" y="3003664"/>
                  </a:lnTo>
                  <a:lnTo>
                    <a:pt x="1814118" y="3008045"/>
                  </a:lnTo>
                  <a:lnTo>
                    <a:pt x="1544726" y="1369783"/>
                  </a:lnTo>
                  <a:lnTo>
                    <a:pt x="1552676" y="1367790"/>
                  </a:lnTo>
                  <a:lnTo>
                    <a:pt x="1549603" y="1355471"/>
                  </a:lnTo>
                  <a:lnTo>
                    <a:pt x="1542656" y="1357210"/>
                  </a:lnTo>
                  <a:lnTo>
                    <a:pt x="1540586" y="1344637"/>
                  </a:lnTo>
                  <a:lnTo>
                    <a:pt x="1546517" y="1343152"/>
                  </a:lnTo>
                  <a:lnTo>
                    <a:pt x="1543443" y="1330833"/>
                  </a:lnTo>
                  <a:lnTo>
                    <a:pt x="1538528" y="1332064"/>
                  </a:lnTo>
                  <a:lnTo>
                    <a:pt x="1521574" y="1228953"/>
                  </a:lnTo>
                  <a:lnTo>
                    <a:pt x="1522133" y="1227023"/>
                  </a:lnTo>
                  <a:lnTo>
                    <a:pt x="2491981" y="136855"/>
                  </a:lnTo>
                  <a:lnTo>
                    <a:pt x="2482494" y="128409"/>
                  </a:lnTo>
                  <a:lnTo>
                    <a:pt x="1510093" y="1221447"/>
                  </a:lnTo>
                  <a:lnTo>
                    <a:pt x="1508417" y="1227239"/>
                  </a:lnTo>
                  <a:lnTo>
                    <a:pt x="1526159" y="1335163"/>
                  </a:lnTo>
                  <a:lnTo>
                    <a:pt x="1495640" y="1342783"/>
                  </a:lnTo>
                  <a:lnTo>
                    <a:pt x="1489189" y="1345755"/>
                  </a:lnTo>
                  <a:lnTo>
                    <a:pt x="1484401" y="1350708"/>
                  </a:lnTo>
                  <a:lnTo>
                    <a:pt x="1481683" y="1357045"/>
                  </a:lnTo>
                  <a:lnTo>
                    <a:pt x="1481429" y="1364145"/>
                  </a:lnTo>
                  <a:lnTo>
                    <a:pt x="1561896" y="1889112"/>
                  </a:lnTo>
                  <a:lnTo>
                    <a:pt x="1362163" y="1900428"/>
                  </a:lnTo>
                  <a:lnTo>
                    <a:pt x="1354480" y="1907984"/>
                  </a:lnTo>
                  <a:lnTo>
                    <a:pt x="1351661" y="1947557"/>
                  </a:lnTo>
                  <a:lnTo>
                    <a:pt x="1326210" y="1912569"/>
                  </a:lnTo>
                  <a:lnTo>
                    <a:pt x="1323073" y="1910219"/>
                  </a:lnTo>
                  <a:lnTo>
                    <a:pt x="1296073" y="1900580"/>
                  </a:lnTo>
                  <a:lnTo>
                    <a:pt x="1261414" y="1888197"/>
                  </a:lnTo>
                  <a:lnTo>
                    <a:pt x="822426" y="1903844"/>
                  </a:lnTo>
                  <a:lnTo>
                    <a:pt x="804075" y="1922881"/>
                  </a:lnTo>
                  <a:lnTo>
                    <a:pt x="804075" y="1927529"/>
                  </a:lnTo>
                  <a:lnTo>
                    <a:pt x="804075" y="1940229"/>
                  </a:lnTo>
                  <a:lnTo>
                    <a:pt x="804075" y="1952929"/>
                  </a:lnTo>
                  <a:lnTo>
                    <a:pt x="514756" y="1949818"/>
                  </a:lnTo>
                  <a:lnTo>
                    <a:pt x="518909" y="1937169"/>
                  </a:lnTo>
                  <a:lnTo>
                    <a:pt x="804075" y="1940229"/>
                  </a:lnTo>
                  <a:lnTo>
                    <a:pt x="804075" y="1927529"/>
                  </a:lnTo>
                  <a:lnTo>
                    <a:pt x="523049" y="1924507"/>
                  </a:lnTo>
                  <a:lnTo>
                    <a:pt x="1144765" y="24917"/>
                  </a:lnTo>
                  <a:lnTo>
                    <a:pt x="1145654" y="17399"/>
                  </a:lnTo>
                  <a:lnTo>
                    <a:pt x="1143660" y="10375"/>
                  </a:lnTo>
                  <a:lnTo>
                    <a:pt x="1139177" y="4622"/>
                  </a:lnTo>
                  <a:lnTo>
                    <a:pt x="1132687" y="952"/>
                  </a:lnTo>
                  <a:lnTo>
                    <a:pt x="1132687" y="20980"/>
                  </a:lnTo>
                  <a:lnTo>
                    <a:pt x="509739" y="1924367"/>
                  </a:lnTo>
                  <a:lnTo>
                    <a:pt x="505599" y="1924329"/>
                  </a:lnTo>
                  <a:lnTo>
                    <a:pt x="505599" y="1937016"/>
                  </a:lnTo>
                  <a:lnTo>
                    <a:pt x="501446" y="1949678"/>
                  </a:lnTo>
                  <a:lnTo>
                    <a:pt x="488137" y="1949538"/>
                  </a:lnTo>
                  <a:lnTo>
                    <a:pt x="492277" y="1936877"/>
                  </a:lnTo>
                  <a:lnTo>
                    <a:pt x="505599" y="1937016"/>
                  </a:lnTo>
                  <a:lnTo>
                    <a:pt x="505599" y="1924329"/>
                  </a:lnTo>
                  <a:lnTo>
                    <a:pt x="496417" y="1924227"/>
                  </a:lnTo>
                  <a:lnTo>
                    <a:pt x="1120622" y="17018"/>
                  </a:lnTo>
                  <a:lnTo>
                    <a:pt x="1132687" y="20980"/>
                  </a:lnTo>
                  <a:lnTo>
                    <a:pt x="1132687" y="952"/>
                  </a:lnTo>
                  <a:lnTo>
                    <a:pt x="1125080" y="0"/>
                  </a:lnTo>
                  <a:lnTo>
                    <a:pt x="1118057" y="1993"/>
                  </a:lnTo>
                  <a:lnTo>
                    <a:pt x="1112291" y="6489"/>
                  </a:lnTo>
                  <a:lnTo>
                    <a:pt x="1108557" y="13068"/>
                  </a:lnTo>
                  <a:lnTo>
                    <a:pt x="483108" y="1924075"/>
                  </a:lnTo>
                  <a:lnTo>
                    <a:pt x="449160" y="1923707"/>
                  </a:lnTo>
                  <a:lnTo>
                    <a:pt x="445477" y="1924773"/>
                  </a:lnTo>
                  <a:lnTo>
                    <a:pt x="84861" y="2158352"/>
                  </a:lnTo>
                  <a:lnTo>
                    <a:pt x="81622" y="2166848"/>
                  </a:lnTo>
                  <a:lnTo>
                    <a:pt x="118148" y="2300795"/>
                  </a:lnTo>
                  <a:lnTo>
                    <a:pt x="118084" y="2301138"/>
                  </a:lnTo>
                  <a:lnTo>
                    <a:pt x="66941" y="2461882"/>
                  </a:lnTo>
                  <a:lnTo>
                    <a:pt x="0" y="2486545"/>
                  </a:lnTo>
                  <a:lnTo>
                    <a:pt x="4394" y="2498471"/>
                  </a:lnTo>
                  <a:lnTo>
                    <a:pt x="77152" y="2471661"/>
                  </a:lnTo>
                  <a:lnTo>
                    <a:pt x="131406" y="2301138"/>
                  </a:lnTo>
                  <a:lnTo>
                    <a:pt x="95326" y="2168842"/>
                  </a:lnTo>
                  <a:lnTo>
                    <a:pt x="96405" y="2166010"/>
                  </a:lnTo>
                  <a:lnTo>
                    <a:pt x="450291" y="1936788"/>
                  </a:lnTo>
                  <a:lnTo>
                    <a:pt x="451523" y="1936432"/>
                  </a:lnTo>
                  <a:lnTo>
                    <a:pt x="478967" y="1936737"/>
                  </a:lnTo>
                  <a:lnTo>
                    <a:pt x="474814" y="1949399"/>
                  </a:lnTo>
                  <a:lnTo>
                    <a:pt x="454545" y="1949170"/>
                  </a:lnTo>
                  <a:lnTo>
                    <a:pt x="109524" y="2172639"/>
                  </a:lnTo>
                  <a:lnTo>
                    <a:pt x="144475" y="2300795"/>
                  </a:lnTo>
                  <a:lnTo>
                    <a:pt x="144449" y="2302040"/>
                  </a:lnTo>
                  <a:lnTo>
                    <a:pt x="87718" y="2480335"/>
                  </a:lnTo>
                  <a:lnTo>
                    <a:pt x="86296" y="2481821"/>
                  </a:lnTo>
                  <a:lnTo>
                    <a:pt x="8775" y="2510383"/>
                  </a:lnTo>
                  <a:lnTo>
                    <a:pt x="13169" y="2522296"/>
                  </a:lnTo>
                  <a:lnTo>
                    <a:pt x="94361" y="2492387"/>
                  </a:lnTo>
                  <a:lnTo>
                    <a:pt x="98640" y="2487917"/>
                  </a:lnTo>
                  <a:lnTo>
                    <a:pt x="157289" y="2303564"/>
                  </a:lnTo>
                  <a:lnTo>
                    <a:pt x="157378" y="2299817"/>
                  </a:lnTo>
                  <a:lnTo>
                    <a:pt x="124218" y="2178253"/>
                  </a:lnTo>
                  <a:lnTo>
                    <a:pt x="458228" y="1961908"/>
                  </a:lnTo>
                  <a:lnTo>
                    <a:pt x="470674" y="1962048"/>
                  </a:lnTo>
                  <a:lnTo>
                    <a:pt x="289890" y="2514447"/>
                  </a:lnTo>
                  <a:lnTo>
                    <a:pt x="289941" y="2518778"/>
                  </a:lnTo>
                  <a:lnTo>
                    <a:pt x="477545" y="3046501"/>
                  </a:lnTo>
                  <a:lnTo>
                    <a:pt x="332016" y="3087547"/>
                  </a:lnTo>
                  <a:lnTo>
                    <a:pt x="335457" y="3099765"/>
                  </a:lnTo>
                  <a:lnTo>
                    <a:pt x="481812" y="3058490"/>
                  </a:lnTo>
                  <a:lnTo>
                    <a:pt x="486067" y="3070491"/>
                  </a:lnTo>
                  <a:lnTo>
                    <a:pt x="338912" y="3111995"/>
                  </a:lnTo>
                  <a:lnTo>
                    <a:pt x="342353" y="3124212"/>
                  </a:lnTo>
                  <a:lnTo>
                    <a:pt x="490334" y="3082480"/>
                  </a:lnTo>
                  <a:lnTo>
                    <a:pt x="630161" y="3475812"/>
                  </a:lnTo>
                  <a:lnTo>
                    <a:pt x="542455" y="3515131"/>
                  </a:lnTo>
                  <a:lnTo>
                    <a:pt x="547649" y="3526726"/>
                  </a:lnTo>
                  <a:lnTo>
                    <a:pt x="634428" y="3487813"/>
                  </a:lnTo>
                  <a:lnTo>
                    <a:pt x="638695" y="3499828"/>
                  </a:lnTo>
                  <a:lnTo>
                    <a:pt x="552843" y="3538309"/>
                  </a:lnTo>
                  <a:lnTo>
                    <a:pt x="558038" y="3549904"/>
                  </a:lnTo>
                  <a:lnTo>
                    <a:pt x="642962" y="3511829"/>
                  </a:lnTo>
                  <a:lnTo>
                    <a:pt x="827112" y="4029760"/>
                  </a:lnTo>
                  <a:lnTo>
                    <a:pt x="820978" y="4031843"/>
                  </a:lnTo>
                  <a:lnTo>
                    <a:pt x="825068" y="4043870"/>
                  </a:lnTo>
                  <a:lnTo>
                    <a:pt x="831367" y="4041737"/>
                  </a:lnTo>
                  <a:lnTo>
                    <a:pt x="835621" y="4053700"/>
                  </a:lnTo>
                  <a:lnTo>
                    <a:pt x="829157" y="4055897"/>
                  </a:lnTo>
                  <a:lnTo>
                    <a:pt x="833247" y="4067911"/>
                  </a:lnTo>
                  <a:lnTo>
                    <a:pt x="839876" y="4065663"/>
                  </a:lnTo>
                  <a:lnTo>
                    <a:pt x="1033056" y="4609020"/>
                  </a:lnTo>
                  <a:lnTo>
                    <a:pt x="655789" y="5190642"/>
                  </a:lnTo>
                  <a:lnTo>
                    <a:pt x="653059" y="5197551"/>
                  </a:lnTo>
                  <a:lnTo>
                    <a:pt x="653135" y="5204980"/>
                  </a:lnTo>
                  <a:lnTo>
                    <a:pt x="655993" y="5211699"/>
                  </a:lnTo>
                  <a:lnTo>
                    <a:pt x="661403" y="5216995"/>
                  </a:lnTo>
                  <a:lnTo>
                    <a:pt x="668439" y="5219763"/>
                  </a:lnTo>
                  <a:lnTo>
                    <a:pt x="675741" y="5219636"/>
                  </a:lnTo>
                  <a:lnTo>
                    <a:pt x="682459" y="5216779"/>
                  </a:lnTo>
                  <a:lnTo>
                    <a:pt x="687755" y="5211369"/>
                  </a:lnTo>
                  <a:lnTo>
                    <a:pt x="1073365" y="4616894"/>
                  </a:lnTo>
                  <a:lnTo>
                    <a:pt x="1074077" y="4610684"/>
                  </a:lnTo>
                  <a:lnTo>
                    <a:pt x="1060792" y="4573321"/>
                  </a:lnTo>
                  <a:lnTo>
                    <a:pt x="1060792" y="4611243"/>
                  </a:lnTo>
                  <a:lnTo>
                    <a:pt x="1060551" y="4613300"/>
                  </a:lnTo>
                  <a:lnTo>
                    <a:pt x="677100" y="5204460"/>
                  </a:lnTo>
                  <a:lnTo>
                    <a:pt x="666445" y="5197551"/>
                  </a:lnTo>
                  <a:lnTo>
                    <a:pt x="1047115" y="4610671"/>
                  </a:lnTo>
                  <a:lnTo>
                    <a:pt x="851903" y="4061574"/>
                  </a:lnTo>
                  <a:lnTo>
                    <a:pt x="863917" y="4057485"/>
                  </a:lnTo>
                  <a:lnTo>
                    <a:pt x="1060792" y="4611243"/>
                  </a:lnTo>
                  <a:lnTo>
                    <a:pt x="1060792" y="4573321"/>
                  </a:lnTo>
                  <a:lnTo>
                    <a:pt x="875944" y="4053395"/>
                  </a:lnTo>
                  <a:lnTo>
                    <a:pt x="1039380" y="3997833"/>
                  </a:lnTo>
                  <a:lnTo>
                    <a:pt x="1044359" y="3991648"/>
                  </a:lnTo>
                  <a:lnTo>
                    <a:pt x="1119860" y="3331946"/>
                  </a:lnTo>
                  <a:lnTo>
                    <a:pt x="1524685" y="3063354"/>
                  </a:lnTo>
                  <a:lnTo>
                    <a:pt x="1566532" y="3049041"/>
                  </a:lnTo>
                  <a:lnTo>
                    <a:pt x="1567535" y="3049244"/>
                  </a:lnTo>
                  <a:lnTo>
                    <a:pt x="1574431" y="3048127"/>
                  </a:lnTo>
                  <a:lnTo>
                    <a:pt x="1673720" y="3012376"/>
                  </a:lnTo>
                  <a:lnTo>
                    <a:pt x="1674012" y="3012275"/>
                  </a:lnTo>
                  <a:lnTo>
                    <a:pt x="1680451" y="3008376"/>
                  </a:lnTo>
                  <a:lnTo>
                    <a:pt x="1684756" y="3002534"/>
                  </a:lnTo>
                  <a:lnTo>
                    <a:pt x="1686572" y="2995498"/>
                  </a:lnTo>
                  <a:lnTo>
                    <a:pt x="1685531" y="2988043"/>
                  </a:lnTo>
                  <a:lnTo>
                    <a:pt x="1685036" y="2987217"/>
                  </a:lnTo>
                  <a:lnTo>
                    <a:pt x="1681683" y="2981566"/>
                  </a:lnTo>
                  <a:lnTo>
                    <a:pt x="1675866" y="2977210"/>
                  </a:lnTo>
                  <a:lnTo>
                    <a:pt x="1674698" y="2976905"/>
                  </a:lnTo>
                  <a:lnTo>
                    <a:pt x="1674698" y="2995536"/>
                  </a:lnTo>
                  <a:lnTo>
                    <a:pt x="1672983" y="2999143"/>
                  </a:lnTo>
                  <a:lnTo>
                    <a:pt x="1669605" y="3000362"/>
                  </a:lnTo>
                  <a:lnTo>
                    <a:pt x="1669516" y="3000146"/>
                  </a:lnTo>
                  <a:lnTo>
                    <a:pt x="1669516" y="3000387"/>
                  </a:lnTo>
                  <a:lnTo>
                    <a:pt x="1564627" y="3036278"/>
                  </a:lnTo>
                  <a:lnTo>
                    <a:pt x="1563738" y="3035922"/>
                  </a:lnTo>
                  <a:lnTo>
                    <a:pt x="1558290" y="3025025"/>
                  </a:lnTo>
                  <a:lnTo>
                    <a:pt x="1570405" y="3020872"/>
                  </a:lnTo>
                  <a:lnTo>
                    <a:pt x="1571129" y="3022308"/>
                  </a:lnTo>
                  <a:lnTo>
                    <a:pt x="1665312" y="2988411"/>
                  </a:lnTo>
                  <a:lnTo>
                    <a:pt x="1639519" y="2997238"/>
                  </a:lnTo>
                  <a:lnTo>
                    <a:pt x="1665300" y="2988411"/>
                  </a:lnTo>
                  <a:lnTo>
                    <a:pt x="1669516" y="3000387"/>
                  </a:lnTo>
                  <a:lnTo>
                    <a:pt x="1669516" y="3000146"/>
                  </a:lnTo>
                  <a:lnTo>
                    <a:pt x="1665401" y="2988386"/>
                  </a:lnTo>
                  <a:lnTo>
                    <a:pt x="1668792" y="2987217"/>
                  </a:lnTo>
                  <a:lnTo>
                    <a:pt x="1672386" y="2988957"/>
                  </a:lnTo>
                  <a:lnTo>
                    <a:pt x="1674698" y="2995536"/>
                  </a:lnTo>
                  <a:lnTo>
                    <a:pt x="1674698" y="2976905"/>
                  </a:lnTo>
                  <a:lnTo>
                    <a:pt x="1672920" y="2976422"/>
                  </a:lnTo>
                  <a:lnTo>
                    <a:pt x="1668843" y="2975343"/>
                  </a:lnTo>
                  <a:lnTo>
                    <a:pt x="1661388" y="2976321"/>
                  </a:lnTo>
                  <a:lnTo>
                    <a:pt x="1661096" y="2976422"/>
                  </a:lnTo>
                  <a:lnTo>
                    <a:pt x="1576806" y="3005264"/>
                  </a:lnTo>
                  <a:lnTo>
                    <a:pt x="1526019" y="2903702"/>
                  </a:lnTo>
                  <a:lnTo>
                    <a:pt x="1619008" y="2752598"/>
                  </a:lnTo>
                  <a:lnTo>
                    <a:pt x="1619694" y="2746756"/>
                  </a:lnTo>
                  <a:lnTo>
                    <a:pt x="1616163" y="2736075"/>
                  </a:lnTo>
                  <a:lnTo>
                    <a:pt x="1612138" y="2731795"/>
                  </a:lnTo>
                  <a:lnTo>
                    <a:pt x="1567078" y="2713774"/>
                  </a:lnTo>
                  <a:lnTo>
                    <a:pt x="1562366" y="2725572"/>
                  </a:lnTo>
                  <a:lnTo>
                    <a:pt x="1603933" y="2742196"/>
                  </a:lnTo>
                  <a:lnTo>
                    <a:pt x="1605280" y="2743619"/>
                  </a:lnTo>
                  <a:lnTo>
                    <a:pt x="1606461" y="2747175"/>
                  </a:lnTo>
                  <a:lnTo>
                    <a:pt x="1606219" y="2749143"/>
                  </a:lnTo>
                  <a:lnTo>
                    <a:pt x="1511503" y="2903055"/>
                  </a:lnTo>
                  <a:lnTo>
                    <a:pt x="1564678" y="3009404"/>
                  </a:lnTo>
                  <a:lnTo>
                    <a:pt x="1552549" y="3013557"/>
                  </a:lnTo>
                  <a:lnTo>
                    <a:pt x="1552282" y="3013024"/>
                  </a:lnTo>
                  <a:lnTo>
                    <a:pt x="1552282" y="3040494"/>
                  </a:lnTo>
                  <a:lnTo>
                    <a:pt x="1519021" y="3051873"/>
                  </a:lnTo>
                  <a:lnTo>
                    <a:pt x="1107922" y="3324618"/>
                  </a:lnTo>
                  <a:lnTo>
                    <a:pt x="1032294" y="3985323"/>
                  </a:lnTo>
                  <a:lnTo>
                    <a:pt x="1030643" y="3987393"/>
                  </a:lnTo>
                  <a:lnTo>
                    <a:pt x="871689" y="4041444"/>
                  </a:lnTo>
                  <a:lnTo>
                    <a:pt x="867435" y="4029468"/>
                  </a:lnTo>
                  <a:lnTo>
                    <a:pt x="1020419" y="3977449"/>
                  </a:lnTo>
                  <a:lnTo>
                    <a:pt x="1086256" y="3402177"/>
                  </a:lnTo>
                  <a:lnTo>
                    <a:pt x="1087412" y="3398291"/>
                  </a:lnTo>
                  <a:lnTo>
                    <a:pt x="1086726" y="3398101"/>
                  </a:lnTo>
                  <a:lnTo>
                    <a:pt x="1092009" y="3351961"/>
                  </a:lnTo>
                  <a:lnTo>
                    <a:pt x="1101953" y="3351961"/>
                  </a:lnTo>
                  <a:lnTo>
                    <a:pt x="1101953" y="3339261"/>
                  </a:lnTo>
                  <a:lnTo>
                    <a:pt x="1093457" y="3339261"/>
                  </a:lnTo>
                  <a:lnTo>
                    <a:pt x="1094917" y="3326561"/>
                  </a:lnTo>
                  <a:lnTo>
                    <a:pt x="1101953" y="3326561"/>
                  </a:lnTo>
                  <a:lnTo>
                    <a:pt x="1101953" y="3313861"/>
                  </a:lnTo>
                  <a:lnTo>
                    <a:pt x="1101153" y="3313861"/>
                  </a:lnTo>
                  <a:lnTo>
                    <a:pt x="1513217" y="3040494"/>
                  </a:lnTo>
                  <a:lnTo>
                    <a:pt x="1513624" y="3040303"/>
                  </a:lnTo>
                  <a:lnTo>
                    <a:pt x="1546161" y="3029166"/>
                  </a:lnTo>
                  <a:lnTo>
                    <a:pt x="1550936" y="3038716"/>
                  </a:lnTo>
                  <a:lnTo>
                    <a:pt x="1552282" y="3040494"/>
                  </a:lnTo>
                  <a:lnTo>
                    <a:pt x="1552282" y="3013024"/>
                  </a:lnTo>
                  <a:lnTo>
                    <a:pt x="1497622" y="2903702"/>
                  </a:lnTo>
                  <a:lnTo>
                    <a:pt x="1497685" y="2901277"/>
                  </a:lnTo>
                  <a:lnTo>
                    <a:pt x="1590484" y="2750489"/>
                  </a:lnTo>
                  <a:lnTo>
                    <a:pt x="1557655" y="2737358"/>
                  </a:lnTo>
                  <a:lnTo>
                    <a:pt x="1552930" y="2749143"/>
                  </a:lnTo>
                  <a:lnTo>
                    <a:pt x="1571764" y="2756674"/>
                  </a:lnTo>
                  <a:lnTo>
                    <a:pt x="1484566" y="2898368"/>
                  </a:lnTo>
                  <a:lnTo>
                    <a:pt x="1484261" y="2905366"/>
                  </a:lnTo>
                  <a:lnTo>
                    <a:pt x="1540433" y="3017710"/>
                  </a:lnTo>
                  <a:lnTo>
                    <a:pt x="1508493" y="3028632"/>
                  </a:lnTo>
                  <a:lnTo>
                    <a:pt x="1507020" y="3029356"/>
                  </a:lnTo>
                  <a:lnTo>
                    <a:pt x="1086739" y="3308197"/>
                  </a:lnTo>
                  <a:lnTo>
                    <a:pt x="1083665" y="3313214"/>
                  </a:lnTo>
                  <a:lnTo>
                    <a:pt x="1083589" y="3313861"/>
                  </a:lnTo>
                  <a:lnTo>
                    <a:pt x="1082128" y="3313861"/>
                  </a:lnTo>
                  <a:lnTo>
                    <a:pt x="1082128" y="3326561"/>
                  </a:lnTo>
                  <a:lnTo>
                    <a:pt x="1080681" y="3339261"/>
                  </a:lnTo>
                  <a:lnTo>
                    <a:pt x="1079220" y="3339261"/>
                  </a:lnTo>
                  <a:lnTo>
                    <a:pt x="1079220" y="3351961"/>
                  </a:lnTo>
                  <a:lnTo>
                    <a:pt x="1074356" y="3394456"/>
                  </a:lnTo>
                  <a:lnTo>
                    <a:pt x="1040434" y="3384473"/>
                  </a:lnTo>
                  <a:lnTo>
                    <a:pt x="1054658" y="3351961"/>
                  </a:lnTo>
                  <a:lnTo>
                    <a:pt x="1079220" y="3351961"/>
                  </a:lnTo>
                  <a:lnTo>
                    <a:pt x="1079220" y="3339261"/>
                  </a:lnTo>
                  <a:lnTo>
                    <a:pt x="1046353" y="3339261"/>
                  </a:lnTo>
                  <a:lnTo>
                    <a:pt x="1023023" y="3392589"/>
                  </a:lnTo>
                  <a:lnTo>
                    <a:pt x="1072896" y="3407270"/>
                  </a:lnTo>
                  <a:lnTo>
                    <a:pt x="1071422" y="3420072"/>
                  </a:lnTo>
                  <a:lnTo>
                    <a:pt x="1010780" y="3402228"/>
                  </a:lnTo>
                  <a:lnTo>
                    <a:pt x="1009332" y="3400983"/>
                  </a:lnTo>
                  <a:lnTo>
                    <a:pt x="1007795" y="3397681"/>
                  </a:lnTo>
                  <a:lnTo>
                    <a:pt x="1007770" y="3395776"/>
                  </a:lnTo>
                  <a:lnTo>
                    <a:pt x="1037399" y="3328060"/>
                  </a:lnTo>
                  <a:lnTo>
                    <a:pt x="1039672" y="3326561"/>
                  </a:lnTo>
                  <a:lnTo>
                    <a:pt x="1082128" y="3326561"/>
                  </a:lnTo>
                  <a:lnTo>
                    <a:pt x="1082128" y="3313861"/>
                  </a:lnTo>
                  <a:lnTo>
                    <a:pt x="1034630" y="3313861"/>
                  </a:lnTo>
                  <a:lnTo>
                    <a:pt x="1027785" y="3318345"/>
                  </a:lnTo>
                  <a:lnTo>
                    <a:pt x="994676" y="3394024"/>
                  </a:lnTo>
                  <a:lnTo>
                    <a:pt x="994740" y="3399739"/>
                  </a:lnTo>
                  <a:lnTo>
                    <a:pt x="999363" y="3409658"/>
                  </a:lnTo>
                  <a:lnTo>
                    <a:pt x="1003693" y="3413379"/>
                  </a:lnTo>
                  <a:lnTo>
                    <a:pt x="1069962" y="3432886"/>
                  </a:lnTo>
                  <a:lnTo>
                    <a:pt x="1008710" y="3968013"/>
                  </a:lnTo>
                  <a:lnTo>
                    <a:pt x="863180" y="4017492"/>
                  </a:lnTo>
                  <a:lnTo>
                    <a:pt x="859663" y="4007599"/>
                  </a:lnTo>
                  <a:lnTo>
                    <a:pt x="859663" y="4045534"/>
                  </a:lnTo>
                  <a:lnTo>
                    <a:pt x="847648" y="4049611"/>
                  </a:lnTo>
                  <a:lnTo>
                    <a:pt x="843394" y="4037647"/>
                  </a:lnTo>
                  <a:lnTo>
                    <a:pt x="855408" y="4033558"/>
                  </a:lnTo>
                  <a:lnTo>
                    <a:pt x="859663" y="4045534"/>
                  </a:lnTo>
                  <a:lnTo>
                    <a:pt x="859663" y="4007599"/>
                  </a:lnTo>
                  <a:lnTo>
                    <a:pt x="851154" y="3983672"/>
                  </a:lnTo>
                  <a:lnTo>
                    <a:pt x="851154" y="4021582"/>
                  </a:lnTo>
                  <a:lnTo>
                    <a:pt x="839139" y="4025671"/>
                  </a:lnTo>
                  <a:lnTo>
                    <a:pt x="654596" y="3506609"/>
                  </a:lnTo>
                  <a:lnTo>
                    <a:pt x="666216" y="3501402"/>
                  </a:lnTo>
                  <a:lnTo>
                    <a:pt x="851154" y="4021582"/>
                  </a:lnTo>
                  <a:lnTo>
                    <a:pt x="851154" y="3983672"/>
                  </a:lnTo>
                  <a:lnTo>
                    <a:pt x="661949" y="3451466"/>
                  </a:lnTo>
                  <a:lnTo>
                    <a:pt x="661949" y="3489401"/>
                  </a:lnTo>
                  <a:lnTo>
                    <a:pt x="650328" y="3494608"/>
                  </a:lnTo>
                  <a:lnTo>
                    <a:pt x="646061" y="3482606"/>
                  </a:lnTo>
                  <a:lnTo>
                    <a:pt x="657682" y="3477387"/>
                  </a:lnTo>
                  <a:lnTo>
                    <a:pt x="661949" y="3489401"/>
                  </a:lnTo>
                  <a:lnTo>
                    <a:pt x="661949" y="3451466"/>
                  </a:lnTo>
                  <a:lnTo>
                    <a:pt x="653415" y="3427450"/>
                  </a:lnTo>
                  <a:lnTo>
                    <a:pt x="653415" y="3465398"/>
                  </a:lnTo>
                  <a:lnTo>
                    <a:pt x="641794" y="3470605"/>
                  </a:lnTo>
                  <a:lnTo>
                    <a:pt x="302856" y="2517178"/>
                  </a:lnTo>
                  <a:lnTo>
                    <a:pt x="302831" y="2515730"/>
                  </a:lnTo>
                  <a:lnTo>
                    <a:pt x="483997" y="1962188"/>
                  </a:lnTo>
                  <a:lnTo>
                    <a:pt x="497306" y="1962340"/>
                  </a:lnTo>
                  <a:lnTo>
                    <a:pt x="316014" y="2516289"/>
                  </a:lnTo>
                  <a:lnTo>
                    <a:pt x="653415" y="3465398"/>
                  </a:lnTo>
                  <a:lnTo>
                    <a:pt x="653415" y="3427450"/>
                  </a:lnTo>
                  <a:lnTo>
                    <a:pt x="329488" y="2516289"/>
                  </a:lnTo>
                  <a:lnTo>
                    <a:pt x="329552" y="2515730"/>
                  </a:lnTo>
                  <a:lnTo>
                    <a:pt x="510616" y="1962480"/>
                  </a:lnTo>
                  <a:lnTo>
                    <a:pt x="804075" y="1965629"/>
                  </a:lnTo>
                  <a:lnTo>
                    <a:pt x="804075" y="1998560"/>
                  </a:lnTo>
                  <a:lnTo>
                    <a:pt x="805573" y="2005977"/>
                  </a:lnTo>
                  <a:lnTo>
                    <a:pt x="809663" y="2012035"/>
                  </a:lnTo>
                  <a:lnTo>
                    <a:pt x="815708" y="2016112"/>
                  </a:lnTo>
                  <a:lnTo>
                    <a:pt x="823125" y="2017610"/>
                  </a:lnTo>
                  <a:lnTo>
                    <a:pt x="830541" y="2016112"/>
                  </a:lnTo>
                  <a:lnTo>
                    <a:pt x="836599" y="2012035"/>
                  </a:lnTo>
                  <a:lnTo>
                    <a:pt x="840676" y="2005977"/>
                  </a:lnTo>
                  <a:lnTo>
                    <a:pt x="840892" y="2004910"/>
                  </a:lnTo>
                  <a:lnTo>
                    <a:pt x="842175" y="1998560"/>
                  </a:lnTo>
                  <a:lnTo>
                    <a:pt x="842175" y="1946783"/>
                  </a:lnTo>
                  <a:lnTo>
                    <a:pt x="842175" y="1941245"/>
                  </a:lnTo>
                  <a:lnTo>
                    <a:pt x="1254328" y="1926120"/>
                  </a:lnTo>
                  <a:lnTo>
                    <a:pt x="1301102" y="1942833"/>
                  </a:lnTo>
                  <a:lnTo>
                    <a:pt x="1332445" y="1985924"/>
                  </a:lnTo>
                  <a:lnTo>
                    <a:pt x="1336865" y="1988654"/>
                  </a:lnTo>
                  <a:lnTo>
                    <a:pt x="1370977" y="1994331"/>
                  </a:lnTo>
                  <a:lnTo>
                    <a:pt x="1376387" y="1992947"/>
                  </a:lnTo>
                  <a:lnTo>
                    <a:pt x="1384820" y="1986318"/>
                  </a:lnTo>
                  <a:lnTo>
                    <a:pt x="1387436" y="1981377"/>
                  </a:lnTo>
                  <a:lnTo>
                    <a:pt x="1387449" y="1981225"/>
                  </a:lnTo>
                  <a:lnTo>
                    <a:pt x="1390611" y="1936978"/>
                  </a:lnTo>
                  <a:lnTo>
                    <a:pt x="1590344" y="1925662"/>
                  </a:lnTo>
                  <a:lnTo>
                    <a:pt x="1595323" y="1923122"/>
                  </a:lnTo>
                  <a:lnTo>
                    <a:pt x="1602092" y="1914779"/>
                  </a:lnTo>
                  <a:lnTo>
                    <a:pt x="1603552" y="1909368"/>
                  </a:lnTo>
                  <a:lnTo>
                    <a:pt x="1590459" y="1823948"/>
                  </a:lnTo>
                  <a:lnTo>
                    <a:pt x="1590459" y="1907755"/>
                  </a:lnTo>
                  <a:lnTo>
                    <a:pt x="1589963" y="1909559"/>
                  </a:lnTo>
                  <a:lnTo>
                    <a:pt x="1587715" y="1912340"/>
                  </a:lnTo>
                  <a:lnTo>
                    <a:pt x="1586052" y="1913191"/>
                  </a:lnTo>
                  <a:lnTo>
                    <a:pt x="1378737" y="1924926"/>
                  </a:lnTo>
                  <a:lnTo>
                    <a:pt x="1375029" y="1976894"/>
                  </a:lnTo>
                  <a:lnTo>
                    <a:pt x="1374152" y="1978545"/>
                  </a:lnTo>
                  <a:lnTo>
                    <a:pt x="1371346" y="1980755"/>
                  </a:lnTo>
                  <a:lnTo>
                    <a:pt x="1369542" y="1981225"/>
                  </a:lnTo>
                  <a:lnTo>
                    <a:pt x="1342237" y="1976666"/>
                  </a:lnTo>
                  <a:lnTo>
                    <a:pt x="1340764" y="1975764"/>
                  </a:lnTo>
                  <a:lnTo>
                    <a:pt x="1309077" y="1932190"/>
                  </a:lnTo>
                  <a:lnTo>
                    <a:pt x="1292085" y="1926120"/>
                  </a:lnTo>
                  <a:lnTo>
                    <a:pt x="1256309" y="1913343"/>
                  </a:lnTo>
                  <a:lnTo>
                    <a:pt x="829475" y="1929003"/>
                  </a:lnTo>
                  <a:lnTo>
                    <a:pt x="829475" y="1943303"/>
                  </a:lnTo>
                  <a:lnTo>
                    <a:pt x="829475" y="2002066"/>
                  </a:lnTo>
                  <a:lnTo>
                    <a:pt x="826630" y="2004910"/>
                  </a:lnTo>
                  <a:lnTo>
                    <a:pt x="819619" y="2004910"/>
                  </a:lnTo>
                  <a:lnTo>
                    <a:pt x="816775" y="2002066"/>
                  </a:lnTo>
                  <a:lnTo>
                    <a:pt x="816775" y="1953069"/>
                  </a:lnTo>
                  <a:lnTo>
                    <a:pt x="816775" y="1940369"/>
                  </a:lnTo>
                  <a:lnTo>
                    <a:pt x="826681" y="1940471"/>
                  </a:lnTo>
                  <a:lnTo>
                    <a:pt x="829475" y="1943303"/>
                  </a:lnTo>
                  <a:lnTo>
                    <a:pt x="829475" y="1929041"/>
                  </a:lnTo>
                  <a:lnTo>
                    <a:pt x="823328" y="1927733"/>
                  </a:lnTo>
                  <a:lnTo>
                    <a:pt x="816775" y="1927669"/>
                  </a:lnTo>
                  <a:lnTo>
                    <a:pt x="816775" y="1919465"/>
                  </a:lnTo>
                  <a:lnTo>
                    <a:pt x="819480" y="1916658"/>
                  </a:lnTo>
                  <a:lnTo>
                    <a:pt x="1257858" y="1900580"/>
                  </a:lnTo>
                  <a:lnTo>
                    <a:pt x="1258671" y="1900694"/>
                  </a:lnTo>
                  <a:lnTo>
                    <a:pt x="1316393" y="1921319"/>
                  </a:lnTo>
                  <a:lnTo>
                    <a:pt x="1317434" y="1922094"/>
                  </a:lnTo>
                  <a:lnTo>
                    <a:pt x="1348524" y="1964842"/>
                  </a:lnTo>
                  <a:lnTo>
                    <a:pt x="1362976" y="1967255"/>
                  </a:lnTo>
                  <a:lnTo>
                    <a:pt x="1363992" y="1953171"/>
                  </a:lnTo>
                  <a:lnTo>
                    <a:pt x="1366697" y="1915261"/>
                  </a:lnTo>
                  <a:lnTo>
                    <a:pt x="1369250" y="1912747"/>
                  </a:lnTo>
                  <a:lnTo>
                    <a:pt x="1576578" y="1901012"/>
                  </a:lnTo>
                  <a:lnTo>
                    <a:pt x="1493494" y="1358988"/>
                  </a:lnTo>
                  <a:lnTo>
                    <a:pt x="1495539" y="1355890"/>
                  </a:lnTo>
                  <a:lnTo>
                    <a:pt x="1528216" y="1347724"/>
                  </a:lnTo>
                  <a:lnTo>
                    <a:pt x="1530286" y="1360309"/>
                  </a:lnTo>
                  <a:lnTo>
                    <a:pt x="1507413" y="1366024"/>
                  </a:lnTo>
                  <a:lnTo>
                    <a:pt x="1590459" y="1907755"/>
                  </a:lnTo>
                  <a:lnTo>
                    <a:pt x="1590459" y="1823948"/>
                  </a:lnTo>
                  <a:lnTo>
                    <a:pt x="1521726" y="1375537"/>
                  </a:lnTo>
                  <a:lnTo>
                    <a:pt x="1532356" y="1372882"/>
                  </a:lnTo>
                  <a:lnTo>
                    <a:pt x="1803044" y="3018980"/>
                  </a:lnTo>
                  <a:lnTo>
                    <a:pt x="1490738" y="3327400"/>
                  </a:lnTo>
                  <a:lnTo>
                    <a:pt x="1488694" y="3333077"/>
                  </a:lnTo>
                  <a:lnTo>
                    <a:pt x="1529384" y="3734968"/>
                  </a:lnTo>
                  <a:lnTo>
                    <a:pt x="1551838" y="3847287"/>
                  </a:lnTo>
                  <a:lnTo>
                    <a:pt x="727087" y="5235092"/>
                  </a:lnTo>
                  <a:lnTo>
                    <a:pt x="738009" y="5241582"/>
                  </a:lnTo>
                  <a:lnTo>
                    <a:pt x="1565249" y="3849573"/>
                  </a:lnTo>
                  <a:lnTo>
                    <a:pt x="1541830" y="3732479"/>
                  </a:lnTo>
                  <a:lnTo>
                    <a:pt x="1501724" y="3335629"/>
                  </a:lnTo>
                  <a:lnTo>
                    <a:pt x="1502397" y="3333737"/>
                  </a:lnTo>
                  <a:lnTo>
                    <a:pt x="1824113" y="3016046"/>
                  </a:lnTo>
                  <a:lnTo>
                    <a:pt x="1826590" y="3015462"/>
                  </a:lnTo>
                  <a:lnTo>
                    <a:pt x="1828304" y="3016034"/>
                  </a:lnTo>
                  <a:lnTo>
                    <a:pt x="1829168" y="3021203"/>
                  </a:lnTo>
                  <a:lnTo>
                    <a:pt x="1833029" y="3020568"/>
                  </a:lnTo>
                  <a:lnTo>
                    <a:pt x="1924583" y="3581743"/>
                  </a:lnTo>
                  <a:lnTo>
                    <a:pt x="2083371" y="3867556"/>
                  </a:lnTo>
                  <a:lnTo>
                    <a:pt x="2094471" y="3861384"/>
                  </a:lnTo>
                  <a:lnTo>
                    <a:pt x="1936762" y="3577513"/>
                  </a:lnTo>
                  <a:lnTo>
                    <a:pt x="1845081" y="3015462"/>
                  </a:lnTo>
                  <a:lnTo>
                    <a:pt x="1844535" y="3012135"/>
                  </a:lnTo>
                  <a:lnTo>
                    <a:pt x="1839582" y="3006382"/>
                  </a:lnTo>
                  <a:lnTo>
                    <a:pt x="1548422" y="1235697"/>
                  </a:lnTo>
                  <a:lnTo>
                    <a:pt x="2510955" y="15373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62360" y="2494612"/>
              <a:ext cx="97350" cy="74375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878674" y="3093450"/>
              <a:ext cx="100330" cy="81915"/>
            </a:xfrm>
            <a:custGeom>
              <a:avLst/>
              <a:gdLst/>
              <a:ahLst/>
              <a:cxnLst/>
              <a:rect l="l" t="t" r="r" b="b"/>
              <a:pathLst>
                <a:path w="100330" h="81914">
                  <a:moveTo>
                    <a:pt x="80429" y="0"/>
                  </a:moveTo>
                  <a:lnTo>
                    <a:pt x="0" y="31433"/>
                  </a:lnTo>
                  <a:lnTo>
                    <a:pt x="19606" y="81598"/>
                  </a:lnTo>
                  <a:lnTo>
                    <a:pt x="100035" y="50164"/>
                  </a:lnTo>
                  <a:lnTo>
                    <a:pt x="8042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918625" y="3114053"/>
              <a:ext cx="26034" cy="40005"/>
            </a:xfrm>
            <a:custGeom>
              <a:avLst/>
              <a:gdLst/>
              <a:ahLst/>
              <a:cxnLst/>
              <a:rect l="l" t="t" r="r" b="b"/>
              <a:pathLst>
                <a:path w="26035" h="40005">
                  <a:moveTo>
                    <a:pt x="17213" y="0"/>
                  </a:moveTo>
                  <a:lnTo>
                    <a:pt x="3244" y="4413"/>
                  </a:lnTo>
                  <a:lnTo>
                    <a:pt x="0" y="25560"/>
                  </a:lnTo>
                  <a:lnTo>
                    <a:pt x="13614" y="20239"/>
                  </a:lnTo>
                  <a:lnTo>
                    <a:pt x="6583" y="39728"/>
                  </a:lnTo>
                  <a:lnTo>
                    <a:pt x="25612" y="13458"/>
                  </a:lnTo>
                  <a:lnTo>
                    <a:pt x="10026" y="16410"/>
                  </a:lnTo>
                  <a:lnTo>
                    <a:pt x="172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066409" y="3525795"/>
              <a:ext cx="101600" cy="88265"/>
            </a:xfrm>
            <a:custGeom>
              <a:avLst/>
              <a:gdLst/>
              <a:ahLst/>
              <a:cxnLst/>
              <a:rect l="l" t="t" r="r" b="b"/>
              <a:pathLst>
                <a:path w="101600" h="88264">
                  <a:moveTo>
                    <a:pt x="76581" y="0"/>
                  </a:moveTo>
                  <a:lnTo>
                    <a:pt x="0" y="39902"/>
                  </a:lnTo>
                  <a:lnTo>
                    <a:pt x="24888" y="87666"/>
                  </a:lnTo>
                  <a:lnTo>
                    <a:pt x="101469" y="47765"/>
                  </a:lnTo>
                  <a:lnTo>
                    <a:pt x="7658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107713" y="3548781"/>
              <a:ext cx="24765" cy="40640"/>
            </a:xfrm>
            <a:custGeom>
              <a:avLst/>
              <a:gdLst/>
              <a:ahLst/>
              <a:cxnLst/>
              <a:rect l="l" t="t" r="r" b="b"/>
              <a:pathLst>
                <a:path w="24764" h="40639">
                  <a:moveTo>
                    <a:pt x="14363" y="0"/>
                  </a:moveTo>
                  <a:lnTo>
                    <a:pt x="951" y="5890"/>
                  </a:lnTo>
                  <a:lnTo>
                    <a:pt x="0" y="27264"/>
                  </a:lnTo>
                  <a:lnTo>
                    <a:pt x="12962" y="20509"/>
                  </a:lnTo>
                  <a:lnTo>
                    <a:pt x="8068" y="40641"/>
                  </a:lnTo>
                  <a:lnTo>
                    <a:pt x="24161" y="12476"/>
                  </a:lnTo>
                  <a:lnTo>
                    <a:pt x="8982" y="17089"/>
                  </a:lnTo>
                  <a:lnTo>
                    <a:pt x="143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98895" y="4061994"/>
              <a:ext cx="100808" cy="84385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556423" y="3351024"/>
              <a:ext cx="67945" cy="94615"/>
            </a:xfrm>
            <a:custGeom>
              <a:avLst/>
              <a:gdLst/>
              <a:ahLst/>
              <a:cxnLst/>
              <a:rect l="l" t="t" r="r" b="b"/>
              <a:pathLst>
                <a:path w="67944" h="94614">
                  <a:moveTo>
                    <a:pt x="14749" y="0"/>
                  </a:moveTo>
                  <a:lnTo>
                    <a:pt x="0" y="85084"/>
                  </a:lnTo>
                  <a:lnTo>
                    <a:pt x="53069" y="94283"/>
                  </a:lnTo>
                  <a:lnTo>
                    <a:pt x="67817" y="9199"/>
                  </a:lnTo>
                  <a:lnTo>
                    <a:pt x="1474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573298" y="3381377"/>
              <a:ext cx="32384" cy="30480"/>
            </a:xfrm>
            <a:custGeom>
              <a:avLst/>
              <a:gdLst/>
              <a:ahLst/>
              <a:cxnLst/>
              <a:rect l="l" t="t" r="r" b="b"/>
              <a:pathLst>
                <a:path w="32385" h="30479">
                  <a:moveTo>
                    <a:pt x="19319" y="0"/>
                  </a:moveTo>
                  <a:lnTo>
                    <a:pt x="13775" y="14862"/>
                  </a:lnTo>
                  <a:lnTo>
                    <a:pt x="3456" y="217"/>
                  </a:lnTo>
                  <a:lnTo>
                    <a:pt x="0" y="14453"/>
                  </a:lnTo>
                  <a:lnTo>
                    <a:pt x="16413" y="28177"/>
                  </a:lnTo>
                  <a:lnTo>
                    <a:pt x="18909" y="13775"/>
                  </a:lnTo>
                  <a:lnTo>
                    <a:pt x="31941" y="29880"/>
                  </a:lnTo>
                  <a:lnTo>
                    <a:pt x="19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29342" y="2977363"/>
              <a:ext cx="98733" cy="7781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59660" y="1965598"/>
              <a:ext cx="93202" cy="6572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347577" y="2012151"/>
              <a:ext cx="93202" cy="65721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3172242" y="5999141"/>
              <a:ext cx="823594" cy="175895"/>
            </a:xfrm>
            <a:custGeom>
              <a:avLst/>
              <a:gdLst/>
              <a:ahLst/>
              <a:cxnLst/>
              <a:rect l="l" t="t" r="r" b="b"/>
              <a:pathLst>
                <a:path w="823595" h="175895">
                  <a:moveTo>
                    <a:pt x="823441" y="0"/>
                  </a:moveTo>
                  <a:lnTo>
                    <a:pt x="0" y="0"/>
                  </a:lnTo>
                  <a:lnTo>
                    <a:pt x="0" y="175295"/>
                  </a:lnTo>
                  <a:lnTo>
                    <a:pt x="823441" y="175295"/>
                  </a:lnTo>
                  <a:lnTo>
                    <a:pt x="823441" y="0"/>
                  </a:lnTo>
                  <a:close/>
                </a:path>
              </a:pathLst>
            </a:custGeom>
            <a:solidFill>
              <a:srgbClr val="000000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" name="object 108"/>
          <p:cNvSpPr txBox="1"/>
          <p:nvPr/>
        </p:nvSpPr>
        <p:spPr>
          <a:xfrm>
            <a:off x="3303542" y="6009640"/>
            <a:ext cx="6616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700" b="1" spc="-7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7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-3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700" b="1" spc="-2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700" b="1" dirty="0">
                <a:solidFill>
                  <a:srgbClr val="FFFFFF"/>
                </a:solidFill>
                <a:latin typeface="Trebuchet MS"/>
                <a:cs typeface="Trebuchet MS"/>
              </a:rPr>
              <a:t>ма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700" b="1" spc="-20" dirty="0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700" b="1" spc="-25" dirty="0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sz="700" b="1" spc="-5" dirty="0">
                <a:solidFill>
                  <a:srgbClr val="FFFFFF"/>
                </a:solidFill>
                <a:latin typeface="Trebuchet MS"/>
                <a:cs typeface="Trebuchet MS"/>
              </a:rPr>
              <a:t>й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0" y="0"/>
            <a:ext cx="6840220" cy="6378575"/>
            <a:chOff x="0" y="0"/>
            <a:chExt cx="6840220" cy="6378575"/>
          </a:xfrm>
        </p:grpSpPr>
        <p:sp>
          <p:nvSpPr>
            <p:cNvPr id="110" name="object 110"/>
            <p:cNvSpPr/>
            <p:nvPr/>
          </p:nvSpPr>
          <p:spPr>
            <a:xfrm>
              <a:off x="3074397" y="5972083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03665" y="0"/>
                  </a:moveTo>
                  <a:lnTo>
                    <a:pt x="64655" y="7590"/>
                  </a:lnTo>
                  <a:lnTo>
                    <a:pt x="30362" y="30362"/>
                  </a:lnTo>
                  <a:lnTo>
                    <a:pt x="7590" y="64655"/>
                  </a:lnTo>
                  <a:lnTo>
                    <a:pt x="0" y="103665"/>
                  </a:lnTo>
                  <a:lnTo>
                    <a:pt x="7590" y="142674"/>
                  </a:lnTo>
                  <a:lnTo>
                    <a:pt x="30362" y="176967"/>
                  </a:lnTo>
                  <a:lnTo>
                    <a:pt x="56751" y="209220"/>
                  </a:lnTo>
                  <a:lnTo>
                    <a:pt x="77276" y="247337"/>
                  </a:lnTo>
                  <a:lnTo>
                    <a:pt x="91937" y="291319"/>
                  </a:lnTo>
                  <a:lnTo>
                    <a:pt x="100733" y="341165"/>
                  </a:lnTo>
                  <a:lnTo>
                    <a:pt x="103665" y="396874"/>
                  </a:lnTo>
                  <a:lnTo>
                    <a:pt x="106598" y="341165"/>
                  </a:lnTo>
                  <a:lnTo>
                    <a:pt x="115394" y="291319"/>
                  </a:lnTo>
                  <a:lnTo>
                    <a:pt x="130054" y="247338"/>
                  </a:lnTo>
                  <a:lnTo>
                    <a:pt x="150579" y="209220"/>
                  </a:lnTo>
                  <a:lnTo>
                    <a:pt x="176967" y="176967"/>
                  </a:lnTo>
                  <a:lnTo>
                    <a:pt x="199739" y="142674"/>
                  </a:lnTo>
                  <a:lnTo>
                    <a:pt x="207330" y="103665"/>
                  </a:lnTo>
                  <a:lnTo>
                    <a:pt x="199739" y="64656"/>
                  </a:lnTo>
                  <a:lnTo>
                    <a:pt x="176967" y="30363"/>
                  </a:lnTo>
                  <a:lnTo>
                    <a:pt x="142674" y="7590"/>
                  </a:lnTo>
                  <a:lnTo>
                    <a:pt x="103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074398" y="5972083"/>
              <a:ext cx="207645" cy="396875"/>
            </a:xfrm>
            <a:custGeom>
              <a:avLst/>
              <a:gdLst/>
              <a:ahLst/>
              <a:cxnLst/>
              <a:rect l="l" t="t" r="r" b="b"/>
              <a:pathLst>
                <a:path w="207645" h="396875">
                  <a:moveTo>
                    <a:pt x="176967" y="30363"/>
                  </a:moveTo>
                  <a:lnTo>
                    <a:pt x="199739" y="64656"/>
                  </a:lnTo>
                  <a:lnTo>
                    <a:pt x="207330" y="103665"/>
                  </a:lnTo>
                  <a:lnTo>
                    <a:pt x="199739" y="142674"/>
                  </a:lnTo>
                  <a:lnTo>
                    <a:pt x="176967" y="176967"/>
                  </a:lnTo>
                  <a:lnTo>
                    <a:pt x="150579" y="209220"/>
                  </a:lnTo>
                  <a:lnTo>
                    <a:pt x="130054" y="247338"/>
                  </a:lnTo>
                  <a:lnTo>
                    <a:pt x="115394" y="291319"/>
                  </a:lnTo>
                  <a:lnTo>
                    <a:pt x="106597" y="341165"/>
                  </a:lnTo>
                  <a:lnTo>
                    <a:pt x="103665" y="396874"/>
                  </a:lnTo>
                  <a:lnTo>
                    <a:pt x="100733" y="341165"/>
                  </a:lnTo>
                  <a:lnTo>
                    <a:pt x="91937" y="291319"/>
                  </a:lnTo>
                  <a:lnTo>
                    <a:pt x="77276" y="247337"/>
                  </a:lnTo>
                  <a:lnTo>
                    <a:pt x="56751" y="209220"/>
                  </a:lnTo>
                  <a:lnTo>
                    <a:pt x="30363" y="176967"/>
                  </a:lnTo>
                  <a:lnTo>
                    <a:pt x="7590" y="142674"/>
                  </a:lnTo>
                  <a:lnTo>
                    <a:pt x="0" y="103665"/>
                  </a:lnTo>
                  <a:lnTo>
                    <a:pt x="7590" y="64655"/>
                  </a:lnTo>
                  <a:lnTo>
                    <a:pt x="30362" y="30362"/>
                  </a:lnTo>
                  <a:lnTo>
                    <a:pt x="64655" y="7590"/>
                  </a:lnTo>
                  <a:lnTo>
                    <a:pt x="103665" y="0"/>
                  </a:lnTo>
                  <a:lnTo>
                    <a:pt x="142674" y="7590"/>
                  </a:lnTo>
                  <a:lnTo>
                    <a:pt x="176967" y="3036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32430" y="6027829"/>
              <a:ext cx="95834" cy="9583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71216" y="0"/>
              <a:ext cx="3968496" cy="87782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0"/>
              <a:ext cx="3995928" cy="1304544"/>
            </a:xfrm>
            <a:prstGeom prst="rect">
              <a:avLst/>
            </a:prstGeom>
          </p:spPr>
        </p:pic>
      </p:grpSp>
      <p:sp>
        <p:nvSpPr>
          <p:cNvPr id="115" name="object 115"/>
          <p:cNvSpPr txBox="1"/>
          <p:nvPr/>
        </p:nvSpPr>
        <p:spPr>
          <a:xfrm>
            <a:off x="813826" y="393191"/>
            <a:ext cx="4119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latin typeface="Trebuchet MS"/>
                <a:cs typeface="Trebuchet MS"/>
              </a:rPr>
              <a:t>СИТУАЦИОННЫЙ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ПЛАН</a:t>
            </a:r>
            <a:r>
              <a:rPr sz="1100" b="1" spc="-65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ПЛОЩАДКИ</a:t>
            </a:r>
            <a:r>
              <a:rPr sz="1100" b="1" spc="-55" dirty="0">
                <a:latin typeface="Trebuchet MS"/>
                <a:cs typeface="Trebuchet MS"/>
              </a:rPr>
              <a:t> </a:t>
            </a:r>
            <a:r>
              <a:rPr sz="1100" b="1" spc="35" dirty="0">
                <a:latin typeface="Trebuchet MS"/>
                <a:cs typeface="Trebuchet MS"/>
              </a:rPr>
              <a:t>ТРК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«ПАРАТУНКА»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0" y="333635"/>
            <a:ext cx="5636260" cy="938530"/>
            <a:chOff x="0" y="333635"/>
            <a:chExt cx="5636260" cy="938530"/>
          </a:xfrm>
        </p:grpSpPr>
        <p:sp>
          <p:nvSpPr>
            <p:cNvPr id="117" name="object 117"/>
            <p:cNvSpPr/>
            <p:nvPr/>
          </p:nvSpPr>
          <p:spPr>
            <a:xfrm>
              <a:off x="0" y="333635"/>
              <a:ext cx="634365" cy="316865"/>
            </a:xfrm>
            <a:custGeom>
              <a:avLst/>
              <a:gdLst/>
              <a:ahLst/>
              <a:cxnLst/>
              <a:rect l="l" t="t" r="r" b="b"/>
              <a:pathLst>
                <a:path w="634365" h="316865">
                  <a:moveTo>
                    <a:pt x="633992" y="0"/>
                  </a:moveTo>
                  <a:lnTo>
                    <a:pt x="0" y="0"/>
                  </a:lnTo>
                  <a:lnTo>
                    <a:pt x="0" y="316847"/>
                  </a:lnTo>
                  <a:lnTo>
                    <a:pt x="633992" y="316847"/>
                  </a:lnTo>
                  <a:lnTo>
                    <a:pt x="453719" y="158423"/>
                  </a:lnTo>
                  <a:lnTo>
                    <a:pt x="633992" y="0"/>
                  </a:lnTo>
                  <a:close/>
                </a:path>
              </a:pathLst>
            </a:custGeom>
            <a:solidFill>
              <a:srgbClr val="A5C3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0208" y="420089"/>
              <a:ext cx="210982" cy="143940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4359407" y="979481"/>
              <a:ext cx="1276985" cy="292735"/>
            </a:xfrm>
            <a:custGeom>
              <a:avLst/>
              <a:gdLst/>
              <a:ahLst/>
              <a:cxnLst/>
              <a:rect l="l" t="t" r="r" b="b"/>
              <a:pathLst>
                <a:path w="1276985" h="292734">
                  <a:moveTo>
                    <a:pt x="1276497" y="0"/>
                  </a:moveTo>
                  <a:lnTo>
                    <a:pt x="0" y="0"/>
                  </a:lnTo>
                  <a:lnTo>
                    <a:pt x="0" y="292427"/>
                  </a:lnTo>
                  <a:lnTo>
                    <a:pt x="1276497" y="292427"/>
                  </a:lnTo>
                  <a:lnTo>
                    <a:pt x="12764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 txBox="1"/>
          <p:nvPr/>
        </p:nvSpPr>
        <p:spPr>
          <a:xfrm>
            <a:off x="4359407" y="979481"/>
            <a:ext cx="1276985" cy="29273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23850" marR="77470">
              <a:lnSpc>
                <a:spcPts val="790"/>
              </a:lnSpc>
              <a:spcBef>
                <a:spcPts val="365"/>
              </a:spcBef>
            </a:pPr>
            <a:r>
              <a:rPr sz="800" b="1" spc="50" dirty="0">
                <a:latin typeface="Trebuchet MS"/>
                <a:cs typeface="Trebuchet MS"/>
              </a:rPr>
              <a:t>М</a:t>
            </a:r>
            <a:r>
              <a:rPr sz="800" b="1" spc="35" dirty="0">
                <a:latin typeface="Trebuchet MS"/>
                <a:cs typeface="Trebuchet MS"/>
              </a:rPr>
              <a:t>е</a:t>
            </a:r>
            <a:r>
              <a:rPr sz="800" b="1" spc="30" dirty="0">
                <a:latin typeface="Trebuchet MS"/>
                <a:cs typeface="Trebuchet MS"/>
              </a:rPr>
              <a:t>ж</a:t>
            </a:r>
            <a:r>
              <a:rPr sz="800" b="1" spc="20" dirty="0">
                <a:latin typeface="Trebuchet MS"/>
                <a:cs typeface="Trebuchet MS"/>
              </a:rPr>
              <a:t>д</a:t>
            </a:r>
            <a:r>
              <a:rPr sz="800" b="1" spc="10" dirty="0">
                <a:latin typeface="Trebuchet MS"/>
                <a:cs typeface="Trebuchet MS"/>
              </a:rPr>
              <a:t>ун</a:t>
            </a:r>
            <a:r>
              <a:rPr sz="800" b="1" spc="20" dirty="0">
                <a:latin typeface="Trebuchet MS"/>
                <a:cs typeface="Trebuchet MS"/>
              </a:rPr>
              <a:t>а</a:t>
            </a:r>
            <a:r>
              <a:rPr sz="800" b="1" spc="25" dirty="0">
                <a:latin typeface="Trebuchet MS"/>
                <a:cs typeface="Trebuchet MS"/>
              </a:rPr>
              <a:t>р</a:t>
            </a:r>
            <a:r>
              <a:rPr sz="800" b="1" spc="15" dirty="0">
                <a:latin typeface="Trebuchet MS"/>
                <a:cs typeface="Trebuchet MS"/>
              </a:rPr>
              <a:t>о</a:t>
            </a:r>
            <a:r>
              <a:rPr sz="800" b="1" spc="20" dirty="0">
                <a:latin typeface="Trebuchet MS"/>
                <a:cs typeface="Trebuchet MS"/>
              </a:rPr>
              <a:t>д</a:t>
            </a:r>
            <a:r>
              <a:rPr sz="800" b="1" spc="10" dirty="0">
                <a:latin typeface="Trebuchet MS"/>
                <a:cs typeface="Trebuchet MS"/>
              </a:rPr>
              <a:t>н</a:t>
            </a:r>
            <a:r>
              <a:rPr sz="800" b="1" spc="-5" dirty="0">
                <a:latin typeface="Trebuchet MS"/>
                <a:cs typeface="Trebuchet MS"/>
              </a:rPr>
              <a:t>ы</a:t>
            </a:r>
            <a:r>
              <a:rPr sz="800" b="1" spc="5" dirty="0">
                <a:latin typeface="Trebuchet MS"/>
                <a:cs typeface="Trebuchet MS"/>
              </a:rPr>
              <a:t>й  </a:t>
            </a:r>
            <a:r>
              <a:rPr sz="800" b="1" spc="20" dirty="0">
                <a:latin typeface="Trebuchet MS"/>
                <a:cs typeface="Trebuchet MS"/>
              </a:rPr>
              <a:t>аэропорт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121" name="object 121"/>
          <p:cNvGrpSpPr/>
          <p:nvPr/>
        </p:nvGrpSpPr>
        <p:grpSpPr>
          <a:xfrm>
            <a:off x="4086025" y="944880"/>
            <a:ext cx="5817235" cy="4383405"/>
            <a:chOff x="4086025" y="944880"/>
            <a:chExt cx="5817235" cy="4383405"/>
          </a:xfrm>
        </p:grpSpPr>
        <p:pic>
          <p:nvPicPr>
            <p:cNvPr id="122" name="object 12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61688" y="944880"/>
              <a:ext cx="347472" cy="35052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86025" y="1268258"/>
              <a:ext cx="242401" cy="24240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58912" y="2279904"/>
              <a:ext cx="1844040" cy="3048000"/>
            </a:xfrm>
            <a:prstGeom prst="rect">
              <a:avLst/>
            </a:prstGeom>
          </p:spPr>
        </p:pic>
      </p:grpSp>
      <p:graphicFrame>
        <p:nvGraphicFramePr>
          <p:cNvPr id="125" name="object 125"/>
          <p:cNvGraphicFramePr>
            <a:graphicFrameLocks noGrp="1"/>
          </p:cNvGraphicFramePr>
          <p:nvPr/>
        </p:nvGraphicFramePr>
        <p:xfrm>
          <a:off x="6459270" y="1662659"/>
          <a:ext cx="3253739" cy="3970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Расположение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965" marB="0"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06095" marR="74295" indent="496570">
                        <a:lnSpc>
                          <a:spcPts val="890"/>
                        </a:lnSpc>
                        <a:spcBef>
                          <a:spcPts val="405"/>
                        </a:spcBef>
                      </a:pPr>
                      <a:r>
                        <a:rPr sz="800" b="1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изо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800" b="1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айо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н,  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ун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я</a:t>
                      </a:r>
                      <a:r>
                        <a:rPr sz="800" b="1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кур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я</a:t>
                      </a:r>
                      <a:r>
                        <a:rPr sz="800" b="1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зо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на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51435" marB="0"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Це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ев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ой</a:t>
                      </a:r>
                      <a:r>
                        <a:rPr sz="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роф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ил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33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4930" algn="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Туризм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33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Пло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щ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sz="8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К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223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3660" algn="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800" b="1" spc="-10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b="1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Га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223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spc="-1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ных</a:t>
                      </a:r>
                      <a:r>
                        <a:rPr sz="8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У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96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3660" algn="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Га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96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800" spc="-5" dirty="0">
                          <a:latin typeface="Trebuchet MS"/>
                          <a:cs typeface="Trebuchet MS"/>
                        </a:rPr>
                        <a:t>Льготы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33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800" b="1" spc="-5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еж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ТОР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10033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62230" marR="483870">
                        <a:lnSpc>
                          <a:spcPts val="910"/>
                        </a:lnSpc>
                        <a:spcBef>
                          <a:spcPts val="375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сстоян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8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  </a:t>
                      </a:r>
                      <a:r>
                        <a:rPr sz="800" spc="10" dirty="0">
                          <a:latin typeface="Trebuchet MS"/>
                          <a:cs typeface="Trebuchet MS"/>
                        </a:rPr>
                        <a:t>аэропорта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7625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74930" algn="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b="1" spc="-10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м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99695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728">
                <a:tc gridSpan="3"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0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Инфраструктура</a:t>
                      </a:r>
                      <a:r>
                        <a:rPr sz="10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ТРК</a:t>
                      </a:r>
                      <a:r>
                        <a:rPr sz="10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«Паратунка»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64135" marB="0">
                    <a:solidFill>
                      <a:srgbClr val="8AA2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spc="10" dirty="0">
                          <a:latin typeface="Trebuchet MS"/>
                          <a:cs typeface="Trebuchet MS"/>
                        </a:rPr>
                        <a:t>Водоснабжение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sz="800" b="1" spc="-10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800" b="1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750" b="1" baseline="22222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750" b="1" spc="60" baseline="22222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/</a:t>
                      </a:r>
                      <a:r>
                        <a:rPr sz="800" b="1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.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b="1" dirty="0">
                          <a:solidFill>
                            <a:srgbClr val="E79F68"/>
                          </a:solidFill>
                          <a:latin typeface="Trebuchet MS"/>
                          <a:cs typeface="Trebuchet MS"/>
                        </a:rPr>
                        <a:t>Введено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Водоотведение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128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93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750" b="1" baseline="22222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750" b="1" spc="60" baseline="22222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/</a:t>
                      </a:r>
                      <a:r>
                        <a:rPr sz="800" b="1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.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128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6987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Q4</a:t>
                      </a:r>
                      <a:r>
                        <a:rPr sz="8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128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spc="5" dirty="0">
                          <a:latin typeface="Trebuchet MS"/>
                          <a:cs typeface="Trebuchet MS"/>
                        </a:rPr>
                        <a:t>Электроснабжение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b="1" spc="-5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т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b="1" dirty="0">
                          <a:solidFill>
                            <a:srgbClr val="E79F68"/>
                          </a:solidFill>
                          <a:latin typeface="Trebuchet MS"/>
                          <a:cs typeface="Trebuchet MS"/>
                        </a:rPr>
                        <a:t>Введено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Теплоснабжение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128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800" b="1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Гкк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800" b="1" spc="-5" dirty="0">
                          <a:latin typeface="Trebuchet MS"/>
                          <a:cs typeface="Trebuchet MS"/>
                        </a:rPr>
                        <a:t>/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ч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128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6987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Q4</a:t>
                      </a:r>
                      <a:r>
                        <a:rPr sz="8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1280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340">
                <a:tc>
                  <a:txBody>
                    <a:bodyPr/>
                    <a:lstStyle/>
                    <a:p>
                      <a:pPr marL="73660" marR="17145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Внутр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щ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spc="-1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е  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сети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800" b="1" dirty="0">
                          <a:latin typeface="Trebuchet MS"/>
                          <a:cs typeface="Trebuchet MS"/>
                        </a:rPr>
                        <a:t>—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953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Q4</a:t>
                      </a:r>
                      <a:r>
                        <a:rPr sz="8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24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9535" marB="0">
                    <a:lnT w="9525">
                      <a:solidFill>
                        <a:srgbClr val="BFBFBF"/>
                      </a:solidFill>
                      <a:prstDash val="solid"/>
                    </a:lnT>
                    <a:lnB w="9525">
                      <a:solidFill>
                        <a:srgbClr val="BFBFBF"/>
                      </a:solidFill>
                      <a:prstDash val="soli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999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800" spc="-1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сно</a:t>
                      </a:r>
                      <a:r>
                        <a:rPr sz="800" spc="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ная</a:t>
                      </a:r>
                      <a:r>
                        <a:rPr sz="8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орога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2550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800" b="1" spc="-10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sz="800" b="1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b="1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800" b="1" dirty="0">
                          <a:latin typeface="Trebuchet MS"/>
                          <a:cs typeface="Trebuchet MS"/>
                        </a:rPr>
                        <a:t>м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2550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800" dirty="0">
                          <a:latin typeface="Trebuchet MS"/>
                          <a:cs typeface="Trebuchet MS"/>
                        </a:rPr>
                        <a:t>Q4</a:t>
                      </a:r>
                      <a:r>
                        <a:rPr sz="8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spc="-5" dirty="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latin typeface="Trebuchet MS"/>
                          <a:cs typeface="Trebuchet MS"/>
                        </a:rPr>
                        <a:t>22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2550" marB="0">
                    <a:lnT w="9525">
                      <a:solidFill>
                        <a:srgbClr val="BFBFBF"/>
                      </a:solidFill>
                      <a:prstDash val="solid"/>
                    </a:lnT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26" name="object 12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636126" y="2755215"/>
            <a:ext cx="90683" cy="90683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666908" y="3989685"/>
            <a:ext cx="90684" cy="90684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666908" y="4279661"/>
            <a:ext cx="90684" cy="90683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666908" y="4559095"/>
            <a:ext cx="90684" cy="90684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666908" y="4854991"/>
            <a:ext cx="90684" cy="90684"/>
          </a:xfrm>
          <a:prstGeom prst="rect">
            <a:avLst/>
          </a:prstGeom>
        </p:spPr>
      </p:pic>
      <p:sp>
        <p:nvSpPr>
          <p:cNvPr id="131" name="object 131"/>
          <p:cNvSpPr txBox="1"/>
          <p:nvPr/>
        </p:nvSpPr>
        <p:spPr>
          <a:xfrm>
            <a:off x="1035052" y="2855467"/>
            <a:ext cx="2914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396281" y="3202940"/>
            <a:ext cx="2755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-6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593202" y="3605276"/>
            <a:ext cx="2832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9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1873253" y="3931411"/>
            <a:ext cx="588010" cy="58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13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r>
              <a:rPr sz="6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Trebuchet MS"/>
              <a:cs typeface="Trebuchet MS"/>
            </a:endParaRPr>
          </a:p>
          <a:p>
            <a:pPr marL="353060">
              <a:lnSpc>
                <a:spcPct val="100000"/>
              </a:lnSpc>
              <a:spcBef>
                <a:spcPts val="5"/>
              </a:spcBef>
            </a:pPr>
            <a:r>
              <a:rPr sz="600" b="1" spc="30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2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600" b="1" spc="2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2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933434" y="5010404"/>
            <a:ext cx="938530" cy="354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13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597774" y="4818379"/>
            <a:ext cx="2292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8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-4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sz="6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2951313" y="4772659"/>
            <a:ext cx="2451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9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3658255" y="3367532"/>
            <a:ext cx="2724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75" dirty="0">
                <a:solidFill>
                  <a:srgbClr val="FFFFFF"/>
                </a:solidFill>
                <a:latin typeface="Trebuchet MS"/>
                <a:cs typeface="Trebuchet MS"/>
              </a:rPr>
              <a:t>11</a:t>
            </a:r>
            <a:r>
              <a:rPr sz="600" b="1" spc="-4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3898761" y="2904235"/>
            <a:ext cx="2482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3822562" y="2315971"/>
            <a:ext cx="2482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3560055" y="2215388"/>
            <a:ext cx="2355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8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-4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0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r>
              <a:rPr sz="6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3317664" y="2355596"/>
            <a:ext cx="2470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3798526" y="1919732"/>
            <a:ext cx="2292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8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600" b="1" spc="-4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sz="6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3067489" y="2501900"/>
            <a:ext cx="2482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2538779" y="1697228"/>
            <a:ext cx="2946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30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600" b="1" spc="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560172" y="2614676"/>
            <a:ext cx="2660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75" dirty="0">
                <a:solidFill>
                  <a:srgbClr val="E79F68"/>
                </a:solidFill>
                <a:latin typeface="Trebuchet MS"/>
                <a:cs typeface="Trebuchet MS"/>
              </a:rPr>
              <a:t>11</a:t>
            </a:r>
            <a:r>
              <a:rPr sz="600" b="1" spc="-40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-10" dirty="0">
                <a:solidFill>
                  <a:srgbClr val="E79F68"/>
                </a:solidFill>
                <a:latin typeface="Trebuchet MS"/>
                <a:cs typeface="Trebuchet MS"/>
              </a:rPr>
              <a:t>7</a:t>
            </a:r>
            <a:r>
              <a:rPr sz="600" b="1" spc="-65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E79F68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930337" y="3285235"/>
            <a:ext cx="1771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5" dirty="0">
                <a:solidFill>
                  <a:srgbClr val="E79F68"/>
                </a:solidFill>
                <a:latin typeface="Trebuchet MS"/>
                <a:cs typeface="Trebuchet MS"/>
              </a:rPr>
              <a:t>4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E79F68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2690812" y="3590035"/>
            <a:ext cx="2882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E79F68"/>
                </a:solidFill>
                <a:latin typeface="Trebuchet MS"/>
                <a:cs typeface="Trebuchet MS"/>
              </a:rPr>
              <a:t>30.</a:t>
            </a:r>
            <a:r>
              <a:rPr sz="600" b="1" spc="-10" dirty="0">
                <a:solidFill>
                  <a:srgbClr val="E79F68"/>
                </a:solidFill>
                <a:latin typeface="Trebuchet MS"/>
                <a:cs typeface="Trebuchet MS"/>
              </a:rPr>
              <a:t>7</a:t>
            </a:r>
            <a:r>
              <a:rPr sz="600" b="1" spc="-65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E79F68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3327628" y="1602740"/>
            <a:ext cx="2882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E79F68"/>
                </a:solidFill>
                <a:latin typeface="Trebuchet MS"/>
                <a:cs typeface="Trebuchet MS"/>
              </a:rPr>
              <a:t>2</a:t>
            </a:r>
            <a:r>
              <a:rPr sz="600" b="1" spc="-10" dirty="0">
                <a:solidFill>
                  <a:srgbClr val="E79F68"/>
                </a:solidFill>
                <a:latin typeface="Trebuchet MS"/>
                <a:cs typeface="Trebuchet MS"/>
              </a:rPr>
              <a:t>7</a:t>
            </a:r>
            <a:r>
              <a:rPr sz="600" b="1" spc="-50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E79F68"/>
                </a:solidFill>
                <a:latin typeface="Trebuchet MS"/>
                <a:cs typeface="Trebuchet MS"/>
              </a:rPr>
              <a:t>9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E79F68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3373895" y="1102867"/>
            <a:ext cx="2343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E79F68"/>
                </a:solidFill>
                <a:latin typeface="Trebuchet MS"/>
                <a:cs typeface="Trebuchet MS"/>
              </a:rPr>
              <a:t>3</a:t>
            </a:r>
            <a:r>
              <a:rPr sz="600" b="1" spc="-5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-65" dirty="0">
                <a:solidFill>
                  <a:srgbClr val="E79F68"/>
                </a:solidFill>
                <a:latin typeface="Trebuchet MS"/>
                <a:cs typeface="Trebuchet MS"/>
              </a:rPr>
              <a:t>1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E79F68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3505549" y="2559811"/>
            <a:ext cx="24637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0" dirty="0">
                <a:solidFill>
                  <a:srgbClr val="E79F68"/>
                </a:solidFill>
                <a:latin typeface="Trebuchet MS"/>
                <a:cs typeface="Trebuchet MS"/>
              </a:rPr>
              <a:t>5</a:t>
            </a:r>
            <a:r>
              <a:rPr sz="600" b="1" spc="-10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E79F68"/>
                </a:solidFill>
                <a:latin typeface="Trebuchet MS"/>
                <a:cs typeface="Trebuchet MS"/>
              </a:rPr>
              <a:t>9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3887342" y="2587244"/>
            <a:ext cx="2444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solidFill>
                  <a:srgbClr val="E79F68"/>
                </a:solidFill>
                <a:latin typeface="Trebuchet MS"/>
                <a:cs typeface="Trebuchet MS"/>
              </a:rPr>
              <a:t>6</a:t>
            </a:r>
            <a:r>
              <a:rPr sz="600" b="1" spc="-5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10" dirty="0">
                <a:solidFill>
                  <a:srgbClr val="E79F68"/>
                </a:solidFill>
                <a:latin typeface="Trebuchet MS"/>
                <a:cs typeface="Trebuchet MS"/>
              </a:rPr>
              <a:t>2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3497052" y="2974340"/>
            <a:ext cx="2476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solidFill>
                  <a:srgbClr val="E79F68"/>
                </a:solidFill>
                <a:latin typeface="Trebuchet MS"/>
                <a:cs typeface="Trebuchet MS"/>
              </a:rPr>
              <a:t>6</a:t>
            </a:r>
            <a:r>
              <a:rPr sz="600" b="1" spc="-5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30" dirty="0">
                <a:solidFill>
                  <a:srgbClr val="E79F68"/>
                </a:solidFill>
                <a:latin typeface="Trebuchet MS"/>
                <a:cs typeface="Trebuchet MS"/>
              </a:rPr>
              <a:t>6</a:t>
            </a:r>
            <a:r>
              <a:rPr sz="600" b="1" spc="-55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3254437" y="3230371"/>
            <a:ext cx="23367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70" dirty="0">
                <a:solidFill>
                  <a:srgbClr val="E79F68"/>
                </a:solidFill>
                <a:latin typeface="Trebuchet MS"/>
                <a:cs typeface="Trebuchet MS"/>
              </a:rPr>
              <a:t>1</a:t>
            </a:r>
            <a:r>
              <a:rPr sz="600" b="1" spc="-50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20" dirty="0">
                <a:solidFill>
                  <a:srgbClr val="E79F68"/>
                </a:solidFill>
                <a:latin typeface="Trebuchet MS"/>
                <a:cs typeface="Trebuchet MS"/>
              </a:rPr>
              <a:t>5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E79F68"/>
                </a:solidFill>
                <a:latin typeface="Trebuchet MS"/>
                <a:cs typeface="Trebuchet MS"/>
              </a:rPr>
              <a:t>Г</a:t>
            </a:r>
            <a:r>
              <a:rPr sz="600" b="1" spc="15" dirty="0">
                <a:solidFill>
                  <a:srgbClr val="E79F68"/>
                </a:solidFill>
                <a:latin typeface="Trebuchet MS"/>
                <a:cs typeface="Trebuchet MS"/>
              </a:rPr>
              <a:t>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569239" y="6162979"/>
            <a:ext cx="1826895" cy="591820"/>
          </a:xfrm>
          <a:custGeom>
            <a:avLst/>
            <a:gdLst/>
            <a:ahLst/>
            <a:cxnLst/>
            <a:rect l="l" t="t" r="r" b="b"/>
            <a:pathLst>
              <a:path w="1826895" h="591820">
                <a:moveTo>
                  <a:pt x="1651749" y="0"/>
                </a:moveTo>
                <a:lnTo>
                  <a:pt x="0" y="0"/>
                </a:lnTo>
                <a:lnTo>
                  <a:pt x="0" y="350596"/>
                </a:lnTo>
                <a:lnTo>
                  <a:pt x="1651749" y="350596"/>
                </a:lnTo>
                <a:lnTo>
                  <a:pt x="1651749" y="0"/>
                </a:lnTo>
                <a:close/>
              </a:path>
              <a:path w="1826895" h="591820">
                <a:moveTo>
                  <a:pt x="1826539" y="339178"/>
                </a:moveTo>
                <a:lnTo>
                  <a:pt x="1786128" y="298767"/>
                </a:lnTo>
                <a:lnTo>
                  <a:pt x="1634591" y="450303"/>
                </a:lnTo>
                <a:lnTo>
                  <a:pt x="1594180" y="409892"/>
                </a:lnTo>
                <a:lnTo>
                  <a:pt x="1533563" y="591743"/>
                </a:lnTo>
                <a:lnTo>
                  <a:pt x="1715414" y="531126"/>
                </a:lnTo>
                <a:lnTo>
                  <a:pt x="1695208" y="510921"/>
                </a:lnTo>
                <a:lnTo>
                  <a:pt x="1675003" y="490715"/>
                </a:lnTo>
                <a:lnTo>
                  <a:pt x="1826539" y="3391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 txBox="1"/>
          <p:nvPr/>
        </p:nvSpPr>
        <p:spPr>
          <a:xfrm>
            <a:off x="569249" y="6162973"/>
            <a:ext cx="1652270" cy="351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23850">
              <a:lnSpc>
                <a:spcPts val="925"/>
              </a:lnSpc>
              <a:spcBef>
                <a:spcPts val="375"/>
              </a:spcBef>
            </a:pPr>
            <a:r>
              <a:rPr sz="800" b="1" spc="15" dirty="0">
                <a:latin typeface="Trebuchet MS"/>
                <a:cs typeface="Trebuchet MS"/>
              </a:rPr>
              <a:t>Верхнепаратунское</a:t>
            </a:r>
            <a:endParaRPr sz="800">
              <a:latin typeface="Trebuchet MS"/>
              <a:cs typeface="Trebuchet MS"/>
            </a:endParaRPr>
          </a:p>
          <a:p>
            <a:pPr marL="323850">
              <a:lnSpc>
                <a:spcPts val="805"/>
              </a:lnSpc>
            </a:pPr>
            <a:r>
              <a:rPr sz="700" spc="-5" dirty="0">
                <a:latin typeface="Trebuchet MS"/>
                <a:cs typeface="Trebuchet MS"/>
              </a:rPr>
              <a:t>те</a:t>
            </a:r>
            <a:r>
              <a:rPr sz="700" spc="5" dirty="0">
                <a:latin typeface="Trebuchet MS"/>
                <a:cs typeface="Trebuchet MS"/>
              </a:rPr>
              <a:t>р</a:t>
            </a:r>
            <a:r>
              <a:rPr sz="700" spc="15" dirty="0">
                <a:latin typeface="Trebuchet MS"/>
                <a:cs typeface="Trebuchet MS"/>
              </a:rPr>
              <a:t>м</a:t>
            </a:r>
            <a:r>
              <a:rPr sz="700" dirty="0">
                <a:latin typeface="Trebuchet MS"/>
                <a:cs typeface="Trebuchet MS"/>
              </a:rPr>
              <a:t>а</a:t>
            </a:r>
            <a:r>
              <a:rPr sz="700" spc="-15" dirty="0">
                <a:latin typeface="Trebuchet MS"/>
                <a:cs typeface="Trebuchet MS"/>
              </a:rPr>
              <a:t>л</a:t>
            </a:r>
            <a:r>
              <a:rPr sz="700" spc="-20" dirty="0">
                <a:latin typeface="Trebuchet MS"/>
                <a:cs typeface="Trebuchet MS"/>
              </a:rPr>
              <a:t>ь</a:t>
            </a:r>
            <a:r>
              <a:rPr sz="700" spc="-10" dirty="0">
                <a:latin typeface="Trebuchet MS"/>
                <a:cs typeface="Trebuchet MS"/>
              </a:rPr>
              <a:t>н</a:t>
            </a:r>
            <a:r>
              <a:rPr sz="700" spc="10" dirty="0">
                <a:latin typeface="Trebuchet MS"/>
                <a:cs typeface="Trebuchet MS"/>
              </a:rPr>
              <a:t>о</a:t>
            </a:r>
            <a:r>
              <a:rPr sz="700" spc="-10" dirty="0">
                <a:latin typeface="Trebuchet MS"/>
                <a:cs typeface="Trebuchet MS"/>
              </a:rPr>
              <a:t>е</a:t>
            </a:r>
            <a:r>
              <a:rPr sz="700" spc="-55" dirty="0">
                <a:latin typeface="Trebuchet MS"/>
                <a:cs typeface="Trebuchet MS"/>
              </a:rPr>
              <a:t> </a:t>
            </a:r>
            <a:r>
              <a:rPr sz="700" spc="15" dirty="0">
                <a:latin typeface="Trebuchet MS"/>
                <a:cs typeface="Trebuchet MS"/>
              </a:rPr>
              <a:t>м</a:t>
            </a:r>
            <a:r>
              <a:rPr sz="700" spc="-15" dirty="0">
                <a:latin typeface="Trebuchet MS"/>
                <a:cs typeface="Trebuchet MS"/>
              </a:rPr>
              <a:t>е</a:t>
            </a:r>
            <a:r>
              <a:rPr sz="700" spc="10" dirty="0">
                <a:latin typeface="Trebuchet MS"/>
                <a:cs typeface="Trebuchet MS"/>
              </a:rPr>
              <a:t>с</a:t>
            </a:r>
            <a:r>
              <a:rPr sz="700" spc="5" dirty="0">
                <a:latin typeface="Trebuchet MS"/>
                <a:cs typeface="Trebuchet MS"/>
              </a:rPr>
              <a:t>тор</a:t>
            </a:r>
            <a:r>
              <a:rPr sz="700" spc="10" dirty="0">
                <a:latin typeface="Trebuchet MS"/>
                <a:cs typeface="Trebuchet MS"/>
              </a:rPr>
              <a:t>о</a:t>
            </a:r>
            <a:r>
              <a:rPr sz="700" spc="15" dirty="0">
                <a:latin typeface="Trebuchet MS"/>
                <a:cs typeface="Trebuchet MS"/>
              </a:rPr>
              <a:t>ж</a:t>
            </a:r>
            <a:r>
              <a:rPr sz="700" dirty="0">
                <a:latin typeface="Trebuchet MS"/>
                <a:cs typeface="Trebuchet MS"/>
              </a:rPr>
              <a:t>д</a:t>
            </a:r>
            <a:r>
              <a:rPr sz="700" spc="-15" dirty="0">
                <a:latin typeface="Trebuchet MS"/>
                <a:cs typeface="Trebuchet MS"/>
              </a:rPr>
              <a:t>е</a:t>
            </a:r>
            <a:r>
              <a:rPr sz="700" spc="-10" dirty="0">
                <a:latin typeface="Trebuchet MS"/>
                <a:cs typeface="Trebuchet MS"/>
              </a:rPr>
              <a:t>н</a:t>
            </a:r>
            <a:r>
              <a:rPr sz="700" spc="-5" dirty="0">
                <a:latin typeface="Trebuchet MS"/>
                <a:cs typeface="Trebuchet MS"/>
              </a:rPr>
              <a:t>и</a:t>
            </a:r>
            <a:r>
              <a:rPr sz="700" spc="-10" dirty="0">
                <a:latin typeface="Trebuchet MS"/>
                <a:cs typeface="Trebuchet MS"/>
              </a:rPr>
              <a:t>е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157" name="object 157"/>
          <p:cNvGrpSpPr/>
          <p:nvPr/>
        </p:nvGrpSpPr>
        <p:grpSpPr>
          <a:xfrm>
            <a:off x="612648" y="741587"/>
            <a:ext cx="7743190" cy="6116955"/>
            <a:chOff x="612648" y="741587"/>
            <a:chExt cx="7743190" cy="6116955"/>
          </a:xfrm>
        </p:grpSpPr>
        <p:pic>
          <p:nvPicPr>
            <p:cNvPr id="158" name="object 1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2648" y="6193535"/>
              <a:ext cx="292608" cy="289559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2497115" y="4001978"/>
              <a:ext cx="1297305" cy="2856230"/>
            </a:xfrm>
            <a:custGeom>
              <a:avLst/>
              <a:gdLst/>
              <a:ahLst/>
              <a:cxnLst/>
              <a:rect l="l" t="t" r="r" b="b"/>
              <a:pathLst>
                <a:path w="1297304" h="2856229">
                  <a:moveTo>
                    <a:pt x="247252" y="2026107"/>
                  </a:moveTo>
                  <a:lnTo>
                    <a:pt x="0" y="2856021"/>
                  </a:lnTo>
                  <a:lnTo>
                    <a:pt x="7685" y="2856021"/>
                  </a:lnTo>
                  <a:lnTo>
                    <a:pt x="233653" y="2037654"/>
                  </a:lnTo>
                  <a:lnTo>
                    <a:pt x="239917" y="2033139"/>
                  </a:lnTo>
                  <a:lnTo>
                    <a:pt x="380872" y="2033139"/>
                  </a:lnTo>
                  <a:lnTo>
                    <a:pt x="247252" y="2026107"/>
                  </a:lnTo>
                  <a:close/>
                </a:path>
                <a:path w="1297304" h="2856229">
                  <a:moveTo>
                    <a:pt x="243000" y="2040720"/>
                  </a:moveTo>
                  <a:lnTo>
                    <a:pt x="239868" y="2042977"/>
                  </a:lnTo>
                  <a:lnTo>
                    <a:pt x="15371" y="2856021"/>
                  </a:lnTo>
                  <a:lnTo>
                    <a:pt x="30742" y="2856021"/>
                  </a:lnTo>
                  <a:lnTo>
                    <a:pt x="251640" y="2056012"/>
                  </a:lnTo>
                  <a:lnTo>
                    <a:pt x="545362" y="2056012"/>
                  </a:lnTo>
                  <a:lnTo>
                    <a:pt x="545412" y="2055829"/>
                  </a:lnTo>
                  <a:lnTo>
                    <a:pt x="530060" y="2055829"/>
                  </a:lnTo>
                  <a:lnTo>
                    <a:pt x="243000" y="2040720"/>
                  </a:lnTo>
                  <a:close/>
                </a:path>
                <a:path w="1297304" h="2856229">
                  <a:moveTo>
                    <a:pt x="257196" y="2063723"/>
                  </a:moveTo>
                  <a:lnTo>
                    <a:pt x="38428" y="2856021"/>
                  </a:lnTo>
                  <a:lnTo>
                    <a:pt x="46113" y="2856021"/>
                  </a:lnTo>
                  <a:lnTo>
                    <a:pt x="262752" y="2071434"/>
                  </a:lnTo>
                  <a:lnTo>
                    <a:pt x="403706" y="2071434"/>
                  </a:lnTo>
                  <a:lnTo>
                    <a:pt x="257196" y="2063723"/>
                  </a:lnTo>
                  <a:close/>
                </a:path>
                <a:path w="1297304" h="2856229">
                  <a:moveTo>
                    <a:pt x="403706" y="2071434"/>
                  </a:moveTo>
                  <a:lnTo>
                    <a:pt x="262752" y="2071434"/>
                  </a:lnTo>
                  <a:lnTo>
                    <a:pt x="534475" y="2085735"/>
                  </a:lnTo>
                  <a:lnTo>
                    <a:pt x="542035" y="2084830"/>
                  </a:lnTo>
                  <a:lnTo>
                    <a:pt x="548678" y="2081543"/>
                  </a:lnTo>
                  <a:lnTo>
                    <a:pt x="551469" y="2078704"/>
                  </a:lnTo>
                  <a:lnTo>
                    <a:pt x="541835" y="2078704"/>
                  </a:lnTo>
                  <a:lnTo>
                    <a:pt x="403706" y="2071434"/>
                  </a:lnTo>
                  <a:close/>
                </a:path>
                <a:path w="1297304" h="2856229">
                  <a:moveTo>
                    <a:pt x="1091293" y="493749"/>
                  </a:moveTo>
                  <a:lnTo>
                    <a:pt x="1077000" y="529699"/>
                  </a:lnTo>
                  <a:lnTo>
                    <a:pt x="1076195" y="544551"/>
                  </a:lnTo>
                  <a:lnTo>
                    <a:pt x="1075203" y="560828"/>
                  </a:lnTo>
                  <a:lnTo>
                    <a:pt x="1063761" y="597841"/>
                  </a:lnTo>
                  <a:lnTo>
                    <a:pt x="1051067" y="616172"/>
                  </a:lnTo>
                  <a:lnTo>
                    <a:pt x="1015813" y="682757"/>
                  </a:lnTo>
                  <a:lnTo>
                    <a:pt x="983074" y="751716"/>
                  </a:lnTo>
                  <a:lnTo>
                    <a:pt x="952382" y="821584"/>
                  </a:lnTo>
                  <a:lnTo>
                    <a:pt x="892883" y="962635"/>
                  </a:lnTo>
                  <a:lnTo>
                    <a:pt x="861926" y="1033099"/>
                  </a:lnTo>
                  <a:lnTo>
                    <a:pt x="828715" y="1103029"/>
                  </a:lnTo>
                  <a:lnTo>
                    <a:pt x="793352" y="1169852"/>
                  </a:lnTo>
                  <a:lnTo>
                    <a:pt x="548116" y="2074156"/>
                  </a:lnTo>
                  <a:lnTo>
                    <a:pt x="541835" y="2078704"/>
                  </a:lnTo>
                  <a:lnTo>
                    <a:pt x="551469" y="2078704"/>
                  </a:lnTo>
                  <a:lnTo>
                    <a:pt x="553874" y="2076258"/>
                  </a:lnTo>
                  <a:lnTo>
                    <a:pt x="557094" y="2069358"/>
                  </a:lnTo>
                  <a:lnTo>
                    <a:pt x="800286" y="1172588"/>
                  </a:lnTo>
                  <a:lnTo>
                    <a:pt x="835263" y="1106495"/>
                  </a:lnTo>
                  <a:lnTo>
                    <a:pt x="868617" y="1036275"/>
                  </a:lnTo>
                  <a:lnTo>
                    <a:pt x="899666" y="965615"/>
                  </a:lnTo>
                  <a:lnTo>
                    <a:pt x="959208" y="824463"/>
                  </a:lnTo>
                  <a:lnTo>
                    <a:pt x="989855" y="754696"/>
                  </a:lnTo>
                  <a:lnTo>
                    <a:pt x="1022506" y="685934"/>
                  </a:lnTo>
                  <a:lnTo>
                    <a:pt x="1057318" y="620198"/>
                  </a:lnTo>
                  <a:lnTo>
                    <a:pt x="1063311" y="612434"/>
                  </a:lnTo>
                  <a:lnTo>
                    <a:pt x="1070062" y="601734"/>
                  </a:lnTo>
                  <a:lnTo>
                    <a:pt x="1082494" y="562140"/>
                  </a:lnTo>
                  <a:lnTo>
                    <a:pt x="1084420" y="529699"/>
                  </a:lnTo>
                  <a:lnTo>
                    <a:pt x="1086576" y="518676"/>
                  </a:lnTo>
                  <a:lnTo>
                    <a:pt x="1088777" y="512185"/>
                  </a:lnTo>
                  <a:lnTo>
                    <a:pt x="1091792" y="506133"/>
                  </a:lnTo>
                  <a:lnTo>
                    <a:pt x="1094852" y="501373"/>
                  </a:lnTo>
                  <a:lnTo>
                    <a:pt x="1096036" y="499530"/>
                  </a:lnTo>
                  <a:lnTo>
                    <a:pt x="1212695" y="499530"/>
                  </a:lnTo>
                  <a:lnTo>
                    <a:pt x="1091293" y="493749"/>
                  </a:lnTo>
                  <a:close/>
                </a:path>
                <a:path w="1297304" h="2856229">
                  <a:moveTo>
                    <a:pt x="545362" y="2056012"/>
                  </a:moveTo>
                  <a:lnTo>
                    <a:pt x="251640" y="2056012"/>
                  </a:lnTo>
                  <a:lnTo>
                    <a:pt x="538740" y="2071123"/>
                  </a:lnTo>
                  <a:lnTo>
                    <a:pt x="541881" y="2068849"/>
                  </a:lnTo>
                  <a:lnTo>
                    <a:pt x="545362" y="2056012"/>
                  </a:lnTo>
                  <a:close/>
                </a:path>
                <a:path w="1297304" h="2856229">
                  <a:moveTo>
                    <a:pt x="1082219" y="471067"/>
                  </a:moveTo>
                  <a:lnTo>
                    <a:pt x="1060715" y="502667"/>
                  </a:lnTo>
                  <a:lnTo>
                    <a:pt x="1053946" y="544551"/>
                  </a:lnTo>
                  <a:lnTo>
                    <a:pt x="1053329" y="556892"/>
                  </a:lnTo>
                  <a:lnTo>
                    <a:pt x="1050658" y="571737"/>
                  </a:lnTo>
                  <a:lnTo>
                    <a:pt x="1032442" y="603928"/>
                  </a:lnTo>
                  <a:lnTo>
                    <a:pt x="1032212" y="604283"/>
                  </a:lnTo>
                  <a:lnTo>
                    <a:pt x="995736" y="673227"/>
                  </a:lnTo>
                  <a:lnTo>
                    <a:pt x="962724" y="742778"/>
                  </a:lnTo>
                  <a:lnTo>
                    <a:pt x="931904" y="812947"/>
                  </a:lnTo>
                  <a:lnTo>
                    <a:pt x="872534" y="953697"/>
                  </a:lnTo>
                  <a:lnTo>
                    <a:pt x="841847" y="1023567"/>
                  </a:lnTo>
                  <a:lnTo>
                    <a:pt x="809071" y="1092634"/>
                  </a:lnTo>
                  <a:lnTo>
                    <a:pt x="772679" y="1161401"/>
                  </a:lnTo>
                  <a:lnTo>
                    <a:pt x="772477" y="1161912"/>
                  </a:lnTo>
                  <a:lnTo>
                    <a:pt x="530060" y="2055829"/>
                  </a:lnTo>
                  <a:lnTo>
                    <a:pt x="545412" y="2055829"/>
                  </a:lnTo>
                  <a:lnTo>
                    <a:pt x="786418" y="1167117"/>
                  </a:lnTo>
                  <a:lnTo>
                    <a:pt x="822167" y="1099564"/>
                  </a:lnTo>
                  <a:lnTo>
                    <a:pt x="855233" y="1029921"/>
                  </a:lnTo>
                  <a:lnTo>
                    <a:pt x="886100" y="959656"/>
                  </a:lnTo>
                  <a:lnTo>
                    <a:pt x="945555" y="818705"/>
                  </a:lnTo>
                  <a:lnTo>
                    <a:pt x="976291" y="748737"/>
                  </a:lnTo>
                  <a:lnTo>
                    <a:pt x="1009121" y="679580"/>
                  </a:lnTo>
                  <a:lnTo>
                    <a:pt x="1044815" y="612147"/>
                  </a:lnTo>
                  <a:lnTo>
                    <a:pt x="1051582" y="603380"/>
                  </a:lnTo>
                  <a:lnTo>
                    <a:pt x="1057458" y="593947"/>
                  </a:lnTo>
                  <a:lnTo>
                    <a:pt x="1068908" y="542150"/>
                  </a:lnTo>
                  <a:lnTo>
                    <a:pt x="1069625" y="528899"/>
                  </a:lnTo>
                  <a:lnTo>
                    <a:pt x="1072190" y="514965"/>
                  </a:lnTo>
                  <a:lnTo>
                    <a:pt x="1074746" y="507427"/>
                  </a:lnTo>
                  <a:lnTo>
                    <a:pt x="1078392" y="499811"/>
                  </a:lnTo>
                  <a:lnTo>
                    <a:pt x="1083432" y="491744"/>
                  </a:lnTo>
                  <a:lnTo>
                    <a:pt x="1087788" y="486164"/>
                  </a:lnTo>
                  <a:lnTo>
                    <a:pt x="1251765" y="486164"/>
                  </a:lnTo>
                  <a:lnTo>
                    <a:pt x="1252644" y="478472"/>
                  </a:lnTo>
                  <a:lnTo>
                    <a:pt x="1237730" y="478472"/>
                  </a:lnTo>
                  <a:lnTo>
                    <a:pt x="1082219" y="471067"/>
                  </a:lnTo>
                  <a:close/>
                </a:path>
                <a:path w="1297304" h="2856229">
                  <a:moveTo>
                    <a:pt x="380872" y="2033139"/>
                  </a:moveTo>
                  <a:lnTo>
                    <a:pt x="239917" y="2033139"/>
                  </a:lnTo>
                  <a:lnTo>
                    <a:pt x="524475" y="2048116"/>
                  </a:lnTo>
                  <a:lnTo>
                    <a:pt x="526567" y="2040404"/>
                  </a:lnTo>
                  <a:lnTo>
                    <a:pt x="518890" y="2040404"/>
                  </a:lnTo>
                  <a:lnTo>
                    <a:pt x="380872" y="2033139"/>
                  </a:lnTo>
                  <a:close/>
                </a:path>
                <a:path w="1297304" h="2856229">
                  <a:moveTo>
                    <a:pt x="1078090" y="456036"/>
                  </a:moveTo>
                  <a:lnTo>
                    <a:pt x="1051593" y="487165"/>
                  </a:lnTo>
                  <a:lnTo>
                    <a:pt x="1040034" y="527297"/>
                  </a:lnTo>
                  <a:lnTo>
                    <a:pt x="1038747" y="554269"/>
                  </a:lnTo>
                  <a:lnTo>
                    <a:pt x="1036271" y="568025"/>
                  </a:lnTo>
                  <a:lnTo>
                    <a:pt x="1035018" y="572171"/>
                  </a:lnTo>
                  <a:lnTo>
                    <a:pt x="1032247" y="578373"/>
                  </a:lnTo>
                  <a:lnTo>
                    <a:pt x="1028126" y="585271"/>
                  </a:lnTo>
                  <a:lnTo>
                    <a:pt x="1020198" y="595541"/>
                  </a:lnTo>
                  <a:lnTo>
                    <a:pt x="1019511" y="596609"/>
                  </a:lnTo>
                  <a:lnTo>
                    <a:pt x="982350" y="666873"/>
                  </a:lnTo>
                  <a:lnTo>
                    <a:pt x="949158" y="736819"/>
                  </a:lnTo>
                  <a:lnTo>
                    <a:pt x="918252" y="807187"/>
                  </a:lnTo>
                  <a:lnTo>
                    <a:pt x="858969" y="947738"/>
                  </a:lnTo>
                  <a:lnTo>
                    <a:pt x="828463" y="1017215"/>
                  </a:lnTo>
                  <a:lnTo>
                    <a:pt x="795975" y="1085703"/>
                  </a:lnTo>
                  <a:lnTo>
                    <a:pt x="759070" y="1155440"/>
                  </a:lnTo>
                  <a:lnTo>
                    <a:pt x="758464" y="1156976"/>
                  </a:lnTo>
                  <a:lnTo>
                    <a:pt x="518890" y="2040404"/>
                  </a:lnTo>
                  <a:lnTo>
                    <a:pt x="526567" y="2040404"/>
                  </a:lnTo>
                  <a:lnTo>
                    <a:pt x="765471" y="1159445"/>
                  </a:lnTo>
                  <a:lnTo>
                    <a:pt x="765874" y="1158420"/>
                  </a:lnTo>
                  <a:lnTo>
                    <a:pt x="802523" y="1089168"/>
                  </a:lnTo>
                  <a:lnTo>
                    <a:pt x="835154" y="1020391"/>
                  </a:lnTo>
                  <a:lnTo>
                    <a:pt x="865752" y="950718"/>
                  </a:lnTo>
                  <a:lnTo>
                    <a:pt x="925078" y="810068"/>
                  </a:lnTo>
                  <a:lnTo>
                    <a:pt x="955941" y="739799"/>
                  </a:lnTo>
                  <a:lnTo>
                    <a:pt x="989043" y="670050"/>
                  </a:lnTo>
                  <a:lnTo>
                    <a:pt x="1025862" y="600447"/>
                  </a:lnTo>
                  <a:lnTo>
                    <a:pt x="1026320" y="599734"/>
                  </a:lnTo>
                  <a:lnTo>
                    <a:pt x="1033990" y="589799"/>
                  </a:lnTo>
                  <a:lnTo>
                    <a:pt x="1038550" y="582267"/>
                  </a:lnTo>
                  <a:lnTo>
                    <a:pt x="1041738" y="575266"/>
                  </a:lnTo>
                  <a:lnTo>
                    <a:pt x="1043465" y="569882"/>
                  </a:lnTo>
                  <a:lnTo>
                    <a:pt x="1046038" y="555581"/>
                  </a:lnTo>
                  <a:lnTo>
                    <a:pt x="1046650" y="542150"/>
                  </a:lnTo>
                  <a:lnTo>
                    <a:pt x="1047432" y="527697"/>
                  </a:lnTo>
                  <a:lnTo>
                    <a:pt x="1058293" y="490326"/>
                  </a:lnTo>
                  <a:lnTo>
                    <a:pt x="1080154" y="463551"/>
                  </a:lnTo>
                  <a:lnTo>
                    <a:pt x="1231978" y="463551"/>
                  </a:lnTo>
                  <a:lnTo>
                    <a:pt x="1232040" y="463012"/>
                  </a:lnTo>
                  <a:lnTo>
                    <a:pt x="1224584" y="463012"/>
                  </a:lnTo>
                  <a:lnTo>
                    <a:pt x="1078090" y="456036"/>
                  </a:lnTo>
                  <a:close/>
                </a:path>
                <a:path w="1297304" h="2856229">
                  <a:moveTo>
                    <a:pt x="1212695" y="499530"/>
                  </a:moveTo>
                  <a:lnTo>
                    <a:pt x="1096036" y="499530"/>
                  </a:lnTo>
                  <a:lnTo>
                    <a:pt x="1094875" y="501336"/>
                  </a:lnTo>
                  <a:lnTo>
                    <a:pt x="1243247" y="508401"/>
                  </a:lnTo>
                  <a:lnTo>
                    <a:pt x="1251607" y="507196"/>
                  </a:lnTo>
                  <a:lnTo>
                    <a:pt x="1258701" y="503132"/>
                  </a:lnTo>
                  <a:lnTo>
                    <a:pt x="1260129" y="501373"/>
                  </a:lnTo>
                  <a:lnTo>
                    <a:pt x="1251393" y="501373"/>
                  </a:lnTo>
                  <a:lnTo>
                    <a:pt x="1212695" y="499530"/>
                  </a:lnTo>
                  <a:close/>
                </a:path>
                <a:path w="1297304" h="2856229">
                  <a:moveTo>
                    <a:pt x="402910" y="34139"/>
                  </a:moveTo>
                  <a:lnTo>
                    <a:pt x="404625" y="39823"/>
                  </a:lnTo>
                  <a:lnTo>
                    <a:pt x="404370" y="42346"/>
                  </a:lnTo>
                  <a:lnTo>
                    <a:pt x="683580" y="128767"/>
                  </a:lnTo>
                  <a:lnTo>
                    <a:pt x="1284706" y="205835"/>
                  </a:lnTo>
                  <a:lnTo>
                    <a:pt x="1290425" y="213132"/>
                  </a:lnTo>
                  <a:lnTo>
                    <a:pt x="1258139" y="495636"/>
                  </a:lnTo>
                  <a:lnTo>
                    <a:pt x="1251393" y="501373"/>
                  </a:lnTo>
                  <a:lnTo>
                    <a:pt x="1260129" y="501373"/>
                  </a:lnTo>
                  <a:lnTo>
                    <a:pt x="1263853" y="496783"/>
                  </a:lnTo>
                  <a:lnTo>
                    <a:pt x="1266385" y="488725"/>
                  </a:lnTo>
                  <a:lnTo>
                    <a:pt x="1296865" y="222025"/>
                  </a:lnTo>
                  <a:lnTo>
                    <a:pt x="1296134" y="213309"/>
                  </a:lnTo>
                  <a:lnTo>
                    <a:pt x="1292277" y="205792"/>
                  </a:lnTo>
                  <a:lnTo>
                    <a:pt x="1285899" y="200249"/>
                  </a:lnTo>
                  <a:lnTo>
                    <a:pt x="1277609" y="197457"/>
                  </a:lnTo>
                  <a:lnTo>
                    <a:pt x="685158" y="121502"/>
                  </a:lnTo>
                  <a:lnTo>
                    <a:pt x="402910" y="34139"/>
                  </a:lnTo>
                  <a:close/>
                </a:path>
                <a:path w="1297304" h="2856229">
                  <a:moveTo>
                    <a:pt x="1096036" y="499530"/>
                  </a:moveTo>
                  <a:lnTo>
                    <a:pt x="1094798" y="501332"/>
                  </a:lnTo>
                  <a:lnTo>
                    <a:pt x="1096036" y="499530"/>
                  </a:lnTo>
                  <a:close/>
                </a:path>
                <a:path w="1297304" h="2856229">
                  <a:moveTo>
                    <a:pt x="1251765" y="486164"/>
                  </a:moveTo>
                  <a:lnTo>
                    <a:pt x="1087788" y="486164"/>
                  </a:lnTo>
                  <a:lnTo>
                    <a:pt x="1247848" y="493787"/>
                  </a:lnTo>
                  <a:lnTo>
                    <a:pt x="1251221" y="490918"/>
                  </a:lnTo>
                  <a:lnTo>
                    <a:pt x="1251765" y="486164"/>
                  </a:lnTo>
                  <a:close/>
                </a:path>
                <a:path w="1297304" h="2856229">
                  <a:moveTo>
                    <a:pt x="403608" y="49865"/>
                  </a:moveTo>
                  <a:lnTo>
                    <a:pt x="402846" y="57384"/>
                  </a:lnTo>
                  <a:lnTo>
                    <a:pt x="399227" y="64019"/>
                  </a:lnTo>
                  <a:lnTo>
                    <a:pt x="678641" y="150505"/>
                  </a:lnTo>
                  <a:lnTo>
                    <a:pt x="679058" y="150595"/>
                  </a:lnTo>
                  <a:lnTo>
                    <a:pt x="1266593" y="225920"/>
                  </a:lnTo>
                  <a:lnTo>
                    <a:pt x="1237730" y="478472"/>
                  </a:lnTo>
                  <a:lnTo>
                    <a:pt x="1252644" y="478472"/>
                  </a:lnTo>
                  <a:lnTo>
                    <a:pt x="1282604" y="216316"/>
                  </a:lnTo>
                  <a:lnTo>
                    <a:pt x="1279744" y="212669"/>
                  </a:lnTo>
                  <a:lnTo>
                    <a:pt x="682001" y="136034"/>
                  </a:lnTo>
                  <a:lnTo>
                    <a:pt x="403608" y="49865"/>
                  </a:lnTo>
                  <a:close/>
                </a:path>
                <a:path w="1297304" h="2856229">
                  <a:moveTo>
                    <a:pt x="1231978" y="463551"/>
                  </a:moveTo>
                  <a:lnTo>
                    <a:pt x="1080154" y="463551"/>
                  </a:lnTo>
                  <a:lnTo>
                    <a:pt x="1231157" y="470742"/>
                  </a:lnTo>
                  <a:lnTo>
                    <a:pt x="1231978" y="463551"/>
                  </a:lnTo>
                  <a:close/>
                </a:path>
                <a:path w="1297304" h="2856229">
                  <a:moveTo>
                    <a:pt x="395607" y="70654"/>
                  </a:moveTo>
                  <a:lnTo>
                    <a:pt x="394393" y="72880"/>
                  </a:lnTo>
                  <a:lnTo>
                    <a:pt x="389767" y="76601"/>
                  </a:lnTo>
                  <a:lnTo>
                    <a:pt x="675074" y="164910"/>
                  </a:lnTo>
                  <a:lnTo>
                    <a:pt x="676328" y="165183"/>
                  </a:lnTo>
                  <a:lnTo>
                    <a:pt x="1250213" y="238758"/>
                  </a:lnTo>
                  <a:lnTo>
                    <a:pt x="1224584" y="463012"/>
                  </a:lnTo>
                  <a:lnTo>
                    <a:pt x="1232040" y="463012"/>
                  </a:lnTo>
                  <a:lnTo>
                    <a:pt x="1258403" y="232340"/>
                  </a:lnTo>
                  <a:lnTo>
                    <a:pt x="677693" y="157888"/>
                  </a:lnTo>
                  <a:lnTo>
                    <a:pt x="676858" y="157708"/>
                  </a:lnTo>
                  <a:lnTo>
                    <a:pt x="395607" y="70654"/>
                  </a:lnTo>
                  <a:close/>
                </a:path>
                <a:path w="1297304" h="2856229">
                  <a:moveTo>
                    <a:pt x="355966" y="0"/>
                  </a:moveTo>
                  <a:lnTo>
                    <a:pt x="339652" y="4922"/>
                  </a:lnTo>
                  <a:lnTo>
                    <a:pt x="326374" y="15602"/>
                  </a:lnTo>
                  <a:lnTo>
                    <a:pt x="317921" y="31098"/>
                  </a:lnTo>
                  <a:lnTo>
                    <a:pt x="316142" y="48659"/>
                  </a:lnTo>
                  <a:lnTo>
                    <a:pt x="321064" y="64973"/>
                  </a:lnTo>
                  <a:lnTo>
                    <a:pt x="331745" y="78251"/>
                  </a:lnTo>
                  <a:lnTo>
                    <a:pt x="347240" y="86704"/>
                  </a:lnTo>
                  <a:lnTo>
                    <a:pt x="364802" y="88482"/>
                  </a:lnTo>
                  <a:lnTo>
                    <a:pt x="381116" y="83560"/>
                  </a:lnTo>
                  <a:lnTo>
                    <a:pt x="389767" y="76601"/>
                  </a:lnTo>
                  <a:lnTo>
                    <a:pt x="353811" y="65472"/>
                  </a:lnTo>
                  <a:lnTo>
                    <a:pt x="346064" y="61246"/>
                  </a:lnTo>
                  <a:lnTo>
                    <a:pt x="340724" y="54607"/>
                  </a:lnTo>
                  <a:lnTo>
                    <a:pt x="338263" y="46450"/>
                  </a:lnTo>
                  <a:lnTo>
                    <a:pt x="339152" y="37669"/>
                  </a:lnTo>
                  <a:lnTo>
                    <a:pt x="343379" y="29922"/>
                  </a:lnTo>
                  <a:lnTo>
                    <a:pt x="350018" y="24582"/>
                  </a:lnTo>
                  <a:lnTo>
                    <a:pt x="358175" y="22120"/>
                  </a:lnTo>
                  <a:lnTo>
                    <a:pt x="398586" y="22120"/>
                  </a:lnTo>
                  <a:lnTo>
                    <a:pt x="389023" y="10231"/>
                  </a:lnTo>
                  <a:lnTo>
                    <a:pt x="373527" y="1779"/>
                  </a:lnTo>
                  <a:lnTo>
                    <a:pt x="355966" y="0"/>
                  </a:lnTo>
                  <a:close/>
                </a:path>
                <a:path w="1297304" h="2856229">
                  <a:moveTo>
                    <a:pt x="356002" y="58395"/>
                  </a:moveTo>
                  <a:lnTo>
                    <a:pt x="353811" y="65472"/>
                  </a:lnTo>
                  <a:lnTo>
                    <a:pt x="389767" y="76601"/>
                  </a:lnTo>
                  <a:lnTo>
                    <a:pt x="394393" y="72880"/>
                  </a:lnTo>
                  <a:lnTo>
                    <a:pt x="395607" y="70654"/>
                  </a:lnTo>
                  <a:lnTo>
                    <a:pt x="356002" y="58395"/>
                  </a:lnTo>
                  <a:close/>
                </a:path>
                <a:path w="1297304" h="2856229">
                  <a:moveTo>
                    <a:pt x="381059" y="58395"/>
                  </a:moveTo>
                  <a:lnTo>
                    <a:pt x="356002" y="58395"/>
                  </a:lnTo>
                  <a:lnTo>
                    <a:pt x="395607" y="70654"/>
                  </a:lnTo>
                  <a:lnTo>
                    <a:pt x="399227" y="64019"/>
                  </a:lnTo>
                  <a:lnTo>
                    <a:pt x="381059" y="58395"/>
                  </a:lnTo>
                  <a:close/>
                </a:path>
                <a:path w="1297304" h="2856229">
                  <a:moveTo>
                    <a:pt x="358175" y="22120"/>
                  </a:moveTo>
                  <a:lnTo>
                    <a:pt x="350018" y="24582"/>
                  </a:lnTo>
                  <a:lnTo>
                    <a:pt x="343379" y="29922"/>
                  </a:lnTo>
                  <a:lnTo>
                    <a:pt x="339152" y="37669"/>
                  </a:lnTo>
                  <a:lnTo>
                    <a:pt x="338263" y="46450"/>
                  </a:lnTo>
                  <a:lnTo>
                    <a:pt x="340724" y="54607"/>
                  </a:lnTo>
                  <a:lnTo>
                    <a:pt x="346064" y="61246"/>
                  </a:lnTo>
                  <a:lnTo>
                    <a:pt x="353811" y="65472"/>
                  </a:lnTo>
                  <a:lnTo>
                    <a:pt x="366955" y="23009"/>
                  </a:lnTo>
                  <a:lnTo>
                    <a:pt x="358175" y="22120"/>
                  </a:lnTo>
                  <a:close/>
                </a:path>
                <a:path w="1297304" h="2856229">
                  <a:moveTo>
                    <a:pt x="366955" y="23009"/>
                  </a:moveTo>
                  <a:lnTo>
                    <a:pt x="353811" y="65472"/>
                  </a:lnTo>
                  <a:lnTo>
                    <a:pt x="356002" y="58395"/>
                  </a:lnTo>
                  <a:lnTo>
                    <a:pt x="381059" y="58395"/>
                  </a:lnTo>
                  <a:lnTo>
                    <a:pt x="358193" y="51318"/>
                  </a:lnTo>
                  <a:lnTo>
                    <a:pt x="362574" y="37164"/>
                  </a:lnTo>
                  <a:lnTo>
                    <a:pt x="387628" y="37164"/>
                  </a:lnTo>
                  <a:lnTo>
                    <a:pt x="364765" y="30087"/>
                  </a:lnTo>
                  <a:lnTo>
                    <a:pt x="366955" y="23009"/>
                  </a:lnTo>
                  <a:close/>
                </a:path>
                <a:path w="1297304" h="2856229">
                  <a:moveTo>
                    <a:pt x="362574" y="37164"/>
                  </a:moveTo>
                  <a:lnTo>
                    <a:pt x="358193" y="51318"/>
                  </a:lnTo>
                  <a:lnTo>
                    <a:pt x="399227" y="64019"/>
                  </a:lnTo>
                  <a:lnTo>
                    <a:pt x="402846" y="57384"/>
                  </a:lnTo>
                  <a:lnTo>
                    <a:pt x="403608" y="49865"/>
                  </a:lnTo>
                  <a:lnTo>
                    <a:pt x="362574" y="37164"/>
                  </a:lnTo>
                  <a:close/>
                </a:path>
                <a:path w="1297304" h="2856229">
                  <a:moveTo>
                    <a:pt x="387628" y="37164"/>
                  </a:moveTo>
                  <a:lnTo>
                    <a:pt x="362574" y="37164"/>
                  </a:lnTo>
                  <a:lnTo>
                    <a:pt x="403608" y="49865"/>
                  </a:lnTo>
                  <a:lnTo>
                    <a:pt x="404370" y="42346"/>
                  </a:lnTo>
                  <a:lnTo>
                    <a:pt x="387628" y="37164"/>
                  </a:lnTo>
                  <a:close/>
                </a:path>
                <a:path w="1297304" h="2856229">
                  <a:moveTo>
                    <a:pt x="366955" y="23009"/>
                  </a:moveTo>
                  <a:lnTo>
                    <a:pt x="364765" y="30087"/>
                  </a:lnTo>
                  <a:lnTo>
                    <a:pt x="404370" y="42346"/>
                  </a:lnTo>
                  <a:lnTo>
                    <a:pt x="404625" y="39823"/>
                  </a:lnTo>
                  <a:lnTo>
                    <a:pt x="402910" y="34139"/>
                  </a:lnTo>
                  <a:lnTo>
                    <a:pt x="366955" y="23009"/>
                  </a:lnTo>
                  <a:close/>
                </a:path>
                <a:path w="1297304" h="2856229">
                  <a:moveTo>
                    <a:pt x="398586" y="22120"/>
                  </a:moveTo>
                  <a:lnTo>
                    <a:pt x="358175" y="22120"/>
                  </a:lnTo>
                  <a:lnTo>
                    <a:pt x="366955" y="23009"/>
                  </a:lnTo>
                  <a:lnTo>
                    <a:pt x="402910" y="34139"/>
                  </a:lnTo>
                  <a:lnTo>
                    <a:pt x="399703" y="23509"/>
                  </a:lnTo>
                  <a:lnTo>
                    <a:pt x="398586" y="22120"/>
                  </a:lnTo>
                  <a:close/>
                </a:path>
              </a:pathLst>
            </a:custGeom>
            <a:solidFill>
              <a:srgbClr val="9FF9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780128" y="4097967"/>
              <a:ext cx="949960" cy="248920"/>
            </a:xfrm>
            <a:custGeom>
              <a:avLst/>
              <a:gdLst/>
              <a:ahLst/>
              <a:cxnLst/>
              <a:rect l="l" t="t" r="r" b="b"/>
              <a:pathLst>
                <a:path w="949960" h="248920">
                  <a:moveTo>
                    <a:pt x="865893" y="223102"/>
                  </a:moveTo>
                  <a:lnTo>
                    <a:pt x="871254" y="232824"/>
                  </a:lnTo>
                  <a:lnTo>
                    <a:pt x="884476" y="243572"/>
                  </a:lnTo>
                  <a:lnTo>
                    <a:pt x="901397" y="248595"/>
                  </a:lnTo>
                  <a:lnTo>
                    <a:pt x="918942" y="246659"/>
                  </a:lnTo>
                  <a:lnTo>
                    <a:pt x="933864" y="238431"/>
                  </a:lnTo>
                  <a:lnTo>
                    <a:pt x="943597" y="226459"/>
                  </a:lnTo>
                  <a:lnTo>
                    <a:pt x="903379" y="226459"/>
                  </a:lnTo>
                  <a:lnTo>
                    <a:pt x="865893" y="223102"/>
                  </a:lnTo>
                  <a:close/>
                </a:path>
                <a:path w="949960" h="248920">
                  <a:moveTo>
                    <a:pt x="862748" y="215382"/>
                  </a:moveTo>
                  <a:lnTo>
                    <a:pt x="863026" y="217902"/>
                  </a:lnTo>
                  <a:lnTo>
                    <a:pt x="865893" y="223102"/>
                  </a:lnTo>
                  <a:lnTo>
                    <a:pt x="903379" y="226459"/>
                  </a:lnTo>
                  <a:lnTo>
                    <a:pt x="904040" y="219080"/>
                  </a:lnTo>
                  <a:lnTo>
                    <a:pt x="862748" y="215382"/>
                  </a:lnTo>
                  <a:close/>
                </a:path>
                <a:path w="949960" h="248920">
                  <a:moveTo>
                    <a:pt x="904040" y="219080"/>
                  </a:moveTo>
                  <a:lnTo>
                    <a:pt x="903379" y="226459"/>
                  </a:lnTo>
                  <a:lnTo>
                    <a:pt x="904041" y="219080"/>
                  </a:lnTo>
                  <a:close/>
                </a:path>
                <a:path w="949960" h="248920">
                  <a:moveTo>
                    <a:pt x="907344" y="182186"/>
                  </a:moveTo>
                  <a:lnTo>
                    <a:pt x="903379" y="226459"/>
                  </a:lnTo>
                  <a:lnTo>
                    <a:pt x="912152" y="225491"/>
                  </a:lnTo>
                  <a:lnTo>
                    <a:pt x="919613" y="221377"/>
                  </a:lnTo>
                  <a:lnTo>
                    <a:pt x="924988" y="214765"/>
                  </a:lnTo>
                  <a:lnTo>
                    <a:pt x="927499" y="206305"/>
                  </a:lnTo>
                  <a:lnTo>
                    <a:pt x="926531" y="197532"/>
                  </a:lnTo>
                  <a:lnTo>
                    <a:pt x="922417" y="190071"/>
                  </a:lnTo>
                  <a:lnTo>
                    <a:pt x="915806" y="184697"/>
                  </a:lnTo>
                  <a:lnTo>
                    <a:pt x="907344" y="182186"/>
                  </a:lnTo>
                  <a:close/>
                </a:path>
                <a:path w="949960" h="248920">
                  <a:moveTo>
                    <a:pt x="909327" y="160049"/>
                  </a:moveTo>
                  <a:lnTo>
                    <a:pt x="891782" y="161985"/>
                  </a:lnTo>
                  <a:lnTo>
                    <a:pt x="876860" y="170213"/>
                  </a:lnTo>
                  <a:lnTo>
                    <a:pt x="869857" y="178829"/>
                  </a:lnTo>
                  <a:lnTo>
                    <a:pt x="907344" y="182186"/>
                  </a:lnTo>
                  <a:lnTo>
                    <a:pt x="915806" y="184697"/>
                  </a:lnTo>
                  <a:lnTo>
                    <a:pt x="922417" y="190071"/>
                  </a:lnTo>
                  <a:lnTo>
                    <a:pt x="926531" y="197532"/>
                  </a:lnTo>
                  <a:lnTo>
                    <a:pt x="927499" y="206305"/>
                  </a:lnTo>
                  <a:lnTo>
                    <a:pt x="924988" y="214765"/>
                  </a:lnTo>
                  <a:lnTo>
                    <a:pt x="919613" y="221377"/>
                  </a:lnTo>
                  <a:lnTo>
                    <a:pt x="912152" y="225491"/>
                  </a:lnTo>
                  <a:lnTo>
                    <a:pt x="903379" y="226459"/>
                  </a:lnTo>
                  <a:lnTo>
                    <a:pt x="943597" y="226459"/>
                  </a:lnTo>
                  <a:lnTo>
                    <a:pt x="944613" y="225209"/>
                  </a:lnTo>
                  <a:lnTo>
                    <a:pt x="949635" y="208287"/>
                  </a:lnTo>
                  <a:lnTo>
                    <a:pt x="947699" y="190743"/>
                  </a:lnTo>
                  <a:lnTo>
                    <a:pt x="939471" y="175820"/>
                  </a:lnTo>
                  <a:lnTo>
                    <a:pt x="926248" y="165071"/>
                  </a:lnTo>
                  <a:lnTo>
                    <a:pt x="909327" y="160049"/>
                  </a:lnTo>
                  <a:close/>
                </a:path>
                <a:path w="949960" h="248920">
                  <a:moveTo>
                    <a:pt x="79125" y="71242"/>
                  </a:moveTo>
                  <a:lnTo>
                    <a:pt x="77877" y="73449"/>
                  </a:lnTo>
                  <a:lnTo>
                    <a:pt x="73195" y="77101"/>
                  </a:lnTo>
                  <a:lnTo>
                    <a:pt x="389525" y="180252"/>
                  </a:lnTo>
                  <a:lnTo>
                    <a:pt x="391171" y="180589"/>
                  </a:lnTo>
                  <a:lnTo>
                    <a:pt x="865893" y="223102"/>
                  </a:lnTo>
                  <a:lnTo>
                    <a:pt x="863026" y="217902"/>
                  </a:lnTo>
                  <a:lnTo>
                    <a:pt x="862748" y="215382"/>
                  </a:lnTo>
                  <a:lnTo>
                    <a:pt x="392389" y="173261"/>
                  </a:lnTo>
                  <a:lnTo>
                    <a:pt x="391291" y="173035"/>
                  </a:lnTo>
                  <a:lnTo>
                    <a:pt x="79125" y="71242"/>
                  </a:lnTo>
                  <a:close/>
                </a:path>
                <a:path w="949960" h="248920">
                  <a:moveTo>
                    <a:pt x="861919" y="207870"/>
                  </a:moveTo>
                  <a:lnTo>
                    <a:pt x="862748" y="215382"/>
                  </a:lnTo>
                  <a:lnTo>
                    <a:pt x="904040" y="219080"/>
                  </a:lnTo>
                  <a:lnTo>
                    <a:pt x="904701" y="211701"/>
                  </a:lnTo>
                  <a:lnTo>
                    <a:pt x="861919" y="207870"/>
                  </a:lnTo>
                  <a:close/>
                </a:path>
                <a:path w="949960" h="248920">
                  <a:moveTo>
                    <a:pt x="904701" y="211701"/>
                  </a:moveTo>
                  <a:close/>
                </a:path>
                <a:path w="949960" h="248920">
                  <a:moveTo>
                    <a:pt x="863240" y="193112"/>
                  </a:moveTo>
                  <a:lnTo>
                    <a:pt x="861090" y="200358"/>
                  </a:lnTo>
                  <a:lnTo>
                    <a:pt x="861919" y="207870"/>
                  </a:lnTo>
                  <a:lnTo>
                    <a:pt x="904701" y="211701"/>
                  </a:lnTo>
                  <a:lnTo>
                    <a:pt x="906023" y="196944"/>
                  </a:lnTo>
                  <a:lnTo>
                    <a:pt x="863240" y="193112"/>
                  </a:lnTo>
                  <a:close/>
                </a:path>
                <a:path w="949960" h="248920">
                  <a:moveTo>
                    <a:pt x="87437" y="50576"/>
                  </a:moveTo>
                  <a:lnTo>
                    <a:pt x="86562" y="58083"/>
                  </a:lnTo>
                  <a:lnTo>
                    <a:pt x="82844" y="64663"/>
                  </a:lnTo>
                  <a:lnTo>
                    <a:pt x="393057" y="165819"/>
                  </a:lnTo>
                  <a:lnTo>
                    <a:pt x="393605" y="165932"/>
                  </a:lnTo>
                  <a:lnTo>
                    <a:pt x="861919" y="207870"/>
                  </a:lnTo>
                  <a:lnTo>
                    <a:pt x="861090" y="200358"/>
                  </a:lnTo>
                  <a:lnTo>
                    <a:pt x="863240" y="193112"/>
                  </a:lnTo>
                  <a:lnTo>
                    <a:pt x="396321" y="151299"/>
                  </a:lnTo>
                  <a:lnTo>
                    <a:pt x="87437" y="50576"/>
                  </a:lnTo>
                  <a:close/>
                </a:path>
                <a:path w="949960" h="248920">
                  <a:moveTo>
                    <a:pt x="865390" y="185867"/>
                  </a:moveTo>
                  <a:lnTo>
                    <a:pt x="863240" y="193112"/>
                  </a:lnTo>
                  <a:lnTo>
                    <a:pt x="906023" y="196944"/>
                  </a:lnTo>
                  <a:lnTo>
                    <a:pt x="906684" y="189565"/>
                  </a:lnTo>
                  <a:lnTo>
                    <a:pt x="865390" y="185867"/>
                  </a:lnTo>
                  <a:close/>
                </a:path>
                <a:path w="949960" h="248920">
                  <a:moveTo>
                    <a:pt x="906684" y="189565"/>
                  </a:moveTo>
                  <a:close/>
                </a:path>
                <a:path w="949960" h="248920">
                  <a:moveTo>
                    <a:pt x="869857" y="178829"/>
                  </a:moveTo>
                  <a:lnTo>
                    <a:pt x="866112" y="183436"/>
                  </a:lnTo>
                  <a:lnTo>
                    <a:pt x="865390" y="185867"/>
                  </a:lnTo>
                  <a:lnTo>
                    <a:pt x="906684" y="189565"/>
                  </a:lnTo>
                  <a:lnTo>
                    <a:pt x="907344" y="182186"/>
                  </a:lnTo>
                  <a:lnTo>
                    <a:pt x="869857" y="178829"/>
                  </a:lnTo>
                  <a:close/>
                </a:path>
                <a:path w="949960" h="248920">
                  <a:moveTo>
                    <a:pt x="86976" y="34841"/>
                  </a:moveTo>
                  <a:lnTo>
                    <a:pt x="88606" y="40551"/>
                  </a:lnTo>
                  <a:lnTo>
                    <a:pt x="88312" y="43069"/>
                  </a:lnTo>
                  <a:lnTo>
                    <a:pt x="397818" y="143995"/>
                  </a:lnTo>
                  <a:lnTo>
                    <a:pt x="865390" y="185867"/>
                  </a:lnTo>
                  <a:lnTo>
                    <a:pt x="866112" y="183436"/>
                  </a:lnTo>
                  <a:lnTo>
                    <a:pt x="869857" y="178829"/>
                  </a:lnTo>
                  <a:lnTo>
                    <a:pt x="399315" y="136691"/>
                  </a:lnTo>
                  <a:lnTo>
                    <a:pt x="86976" y="34841"/>
                  </a:lnTo>
                  <a:close/>
                </a:path>
                <a:path w="949960" h="248920">
                  <a:moveTo>
                    <a:pt x="40550" y="0"/>
                  </a:moveTo>
                  <a:lnTo>
                    <a:pt x="24164" y="4676"/>
                  </a:lnTo>
                  <a:lnTo>
                    <a:pt x="10727" y="15156"/>
                  </a:lnTo>
                  <a:lnTo>
                    <a:pt x="2043" y="30522"/>
                  </a:lnTo>
                  <a:lnTo>
                    <a:pt x="0" y="48054"/>
                  </a:lnTo>
                  <a:lnTo>
                    <a:pt x="4676" y="64441"/>
                  </a:lnTo>
                  <a:lnTo>
                    <a:pt x="15156" y="77877"/>
                  </a:lnTo>
                  <a:lnTo>
                    <a:pt x="30522" y="86562"/>
                  </a:lnTo>
                  <a:lnTo>
                    <a:pt x="48054" y="88605"/>
                  </a:lnTo>
                  <a:lnTo>
                    <a:pt x="64440" y="83929"/>
                  </a:lnTo>
                  <a:lnTo>
                    <a:pt x="73195" y="77101"/>
                  </a:lnTo>
                  <a:lnTo>
                    <a:pt x="37412" y="65433"/>
                  </a:lnTo>
                  <a:lnTo>
                    <a:pt x="29729" y="61090"/>
                  </a:lnTo>
                  <a:lnTo>
                    <a:pt x="24489" y="54371"/>
                  </a:lnTo>
                  <a:lnTo>
                    <a:pt x="22151" y="46178"/>
                  </a:lnTo>
                  <a:lnTo>
                    <a:pt x="23173" y="37411"/>
                  </a:lnTo>
                  <a:lnTo>
                    <a:pt x="27515" y="29729"/>
                  </a:lnTo>
                  <a:lnTo>
                    <a:pt x="34234" y="24489"/>
                  </a:lnTo>
                  <a:lnTo>
                    <a:pt x="42427" y="22151"/>
                  </a:lnTo>
                  <a:lnTo>
                    <a:pt x="82359" y="22151"/>
                  </a:lnTo>
                  <a:lnTo>
                    <a:pt x="73450" y="10727"/>
                  </a:lnTo>
                  <a:lnTo>
                    <a:pt x="58083" y="2042"/>
                  </a:lnTo>
                  <a:lnTo>
                    <a:pt x="40550" y="0"/>
                  </a:lnTo>
                  <a:close/>
                </a:path>
                <a:path w="949960" h="248920">
                  <a:moveTo>
                    <a:pt x="39709" y="58390"/>
                  </a:moveTo>
                  <a:lnTo>
                    <a:pt x="37412" y="65433"/>
                  </a:lnTo>
                  <a:lnTo>
                    <a:pt x="73195" y="77101"/>
                  </a:lnTo>
                  <a:lnTo>
                    <a:pt x="77877" y="73449"/>
                  </a:lnTo>
                  <a:lnTo>
                    <a:pt x="79125" y="71242"/>
                  </a:lnTo>
                  <a:lnTo>
                    <a:pt x="39709" y="58390"/>
                  </a:lnTo>
                  <a:close/>
                </a:path>
                <a:path w="949960" h="248920">
                  <a:moveTo>
                    <a:pt x="42006" y="51346"/>
                  </a:moveTo>
                  <a:lnTo>
                    <a:pt x="39709" y="58390"/>
                  </a:lnTo>
                  <a:lnTo>
                    <a:pt x="79125" y="71242"/>
                  </a:lnTo>
                  <a:lnTo>
                    <a:pt x="82844" y="64663"/>
                  </a:lnTo>
                  <a:lnTo>
                    <a:pt x="42006" y="51346"/>
                  </a:lnTo>
                  <a:close/>
                </a:path>
                <a:path w="949960" h="248920">
                  <a:moveTo>
                    <a:pt x="42427" y="22151"/>
                  </a:moveTo>
                  <a:lnTo>
                    <a:pt x="34234" y="24489"/>
                  </a:lnTo>
                  <a:lnTo>
                    <a:pt x="27515" y="29729"/>
                  </a:lnTo>
                  <a:lnTo>
                    <a:pt x="23173" y="37411"/>
                  </a:lnTo>
                  <a:lnTo>
                    <a:pt x="22151" y="46178"/>
                  </a:lnTo>
                  <a:lnTo>
                    <a:pt x="24489" y="54371"/>
                  </a:lnTo>
                  <a:lnTo>
                    <a:pt x="29729" y="61090"/>
                  </a:lnTo>
                  <a:lnTo>
                    <a:pt x="37412" y="65433"/>
                  </a:lnTo>
                  <a:lnTo>
                    <a:pt x="51193" y="23172"/>
                  </a:lnTo>
                  <a:lnTo>
                    <a:pt x="42427" y="22151"/>
                  </a:lnTo>
                  <a:close/>
                </a:path>
                <a:path w="949960" h="248920">
                  <a:moveTo>
                    <a:pt x="46599" y="37259"/>
                  </a:moveTo>
                  <a:lnTo>
                    <a:pt x="42006" y="51346"/>
                  </a:lnTo>
                  <a:lnTo>
                    <a:pt x="82844" y="64663"/>
                  </a:lnTo>
                  <a:lnTo>
                    <a:pt x="86562" y="58083"/>
                  </a:lnTo>
                  <a:lnTo>
                    <a:pt x="87437" y="50576"/>
                  </a:lnTo>
                  <a:lnTo>
                    <a:pt x="46599" y="37259"/>
                  </a:lnTo>
                  <a:close/>
                </a:path>
                <a:path w="949960" h="248920">
                  <a:moveTo>
                    <a:pt x="48896" y="30216"/>
                  </a:moveTo>
                  <a:lnTo>
                    <a:pt x="46599" y="37259"/>
                  </a:lnTo>
                  <a:lnTo>
                    <a:pt x="87437" y="50576"/>
                  </a:lnTo>
                  <a:lnTo>
                    <a:pt x="88312" y="43069"/>
                  </a:lnTo>
                  <a:lnTo>
                    <a:pt x="48896" y="30216"/>
                  </a:lnTo>
                  <a:close/>
                </a:path>
                <a:path w="949960" h="248920">
                  <a:moveTo>
                    <a:pt x="51193" y="23172"/>
                  </a:moveTo>
                  <a:lnTo>
                    <a:pt x="48896" y="30216"/>
                  </a:lnTo>
                  <a:lnTo>
                    <a:pt x="88312" y="43069"/>
                  </a:lnTo>
                  <a:lnTo>
                    <a:pt x="88606" y="40551"/>
                  </a:lnTo>
                  <a:lnTo>
                    <a:pt x="86976" y="34841"/>
                  </a:lnTo>
                  <a:lnTo>
                    <a:pt x="51193" y="23172"/>
                  </a:lnTo>
                  <a:close/>
                </a:path>
                <a:path w="949960" h="248920">
                  <a:moveTo>
                    <a:pt x="82359" y="22151"/>
                  </a:moveTo>
                  <a:lnTo>
                    <a:pt x="42427" y="22151"/>
                  </a:lnTo>
                  <a:lnTo>
                    <a:pt x="51193" y="23172"/>
                  </a:lnTo>
                  <a:lnTo>
                    <a:pt x="86976" y="34841"/>
                  </a:lnTo>
                  <a:lnTo>
                    <a:pt x="83929" y="24164"/>
                  </a:lnTo>
                  <a:lnTo>
                    <a:pt x="82359" y="22151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749648" y="4212267"/>
              <a:ext cx="949960" cy="248920"/>
            </a:xfrm>
            <a:custGeom>
              <a:avLst/>
              <a:gdLst/>
              <a:ahLst/>
              <a:cxnLst/>
              <a:rect l="l" t="t" r="r" b="b"/>
              <a:pathLst>
                <a:path w="949960" h="248920">
                  <a:moveTo>
                    <a:pt x="865893" y="223102"/>
                  </a:moveTo>
                  <a:lnTo>
                    <a:pt x="871254" y="232824"/>
                  </a:lnTo>
                  <a:lnTo>
                    <a:pt x="884476" y="243572"/>
                  </a:lnTo>
                  <a:lnTo>
                    <a:pt x="901397" y="248595"/>
                  </a:lnTo>
                  <a:lnTo>
                    <a:pt x="918942" y="246659"/>
                  </a:lnTo>
                  <a:lnTo>
                    <a:pt x="933864" y="238431"/>
                  </a:lnTo>
                  <a:lnTo>
                    <a:pt x="943597" y="226459"/>
                  </a:lnTo>
                  <a:lnTo>
                    <a:pt x="903379" y="226459"/>
                  </a:lnTo>
                  <a:lnTo>
                    <a:pt x="865893" y="223102"/>
                  </a:lnTo>
                  <a:close/>
                </a:path>
                <a:path w="949960" h="248920">
                  <a:moveTo>
                    <a:pt x="862748" y="215382"/>
                  </a:moveTo>
                  <a:lnTo>
                    <a:pt x="863026" y="217902"/>
                  </a:lnTo>
                  <a:lnTo>
                    <a:pt x="865893" y="223102"/>
                  </a:lnTo>
                  <a:lnTo>
                    <a:pt x="903379" y="226459"/>
                  </a:lnTo>
                  <a:lnTo>
                    <a:pt x="904040" y="219080"/>
                  </a:lnTo>
                  <a:lnTo>
                    <a:pt x="862748" y="215382"/>
                  </a:lnTo>
                  <a:close/>
                </a:path>
                <a:path w="949960" h="248920">
                  <a:moveTo>
                    <a:pt x="904040" y="219080"/>
                  </a:moveTo>
                  <a:lnTo>
                    <a:pt x="903379" y="226459"/>
                  </a:lnTo>
                  <a:lnTo>
                    <a:pt x="904041" y="219080"/>
                  </a:lnTo>
                  <a:close/>
                </a:path>
                <a:path w="949960" h="248920">
                  <a:moveTo>
                    <a:pt x="907344" y="182186"/>
                  </a:moveTo>
                  <a:lnTo>
                    <a:pt x="903379" y="226459"/>
                  </a:lnTo>
                  <a:lnTo>
                    <a:pt x="912152" y="225491"/>
                  </a:lnTo>
                  <a:lnTo>
                    <a:pt x="919613" y="221377"/>
                  </a:lnTo>
                  <a:lnTo>
                    <a:pt x="924988" y="214765"/>
                  </a:lnTo>
                  <a:lnTo>
                    <a:pt x="927499" y="206305"/>
                  </a:lnTo>
                  <a:lnTo>
                    <a:pt x="926531" y="197532"/>
                  </a:lnTo>
                  <a:lnTo>
                    <a:pt x="922417" y="190071"/>
                  </a:lnTo>
                  <a:lnTo>
                    <a:pt x="915806" y="184697"/>
                  </a:lnTo>
                  <a:lnTo>
                    <a:pt x="907344" y="182186"/>
                  </a:lnTo>
                  <a:close/>
                </a:path>
                <a:path w="949960" h="248920">
                  <a:moveTo>
                    <a:pt x="909327" y="160049"/>
                  </a:moveTo>
                  <a:lnTo>
                    <a:pt x="891782" y="161985"/>
                  </a:lnTo>
                  <a:lnTo>
                    <a:pt x="876860" y="170213"/>
                  </a:lnTo>
                  <a:lnTo>
                    <a:pt x="869857" y="178829"/>
                  </a:lnTo>
                  <a:lnTo>
                    <a:pt x="907344" y="182186"/>
                  </a:lnTo>
                  <a:lnTo>
                    <a:pt x="915806" y="184697"/>
                  </a:lnTo>
                  <a:lnTo>
                    <a:pt x="922417" y="190071"/>
                  </a:lnTo>
                  <a:lnTo>
                    <a:pt x="926531" y="197532"/>
                  </a:lnTo>
                  <a:lnTo>
                    <a:pt x="927499" y="206305"/>
                  </a:lnTo>
                  <a:lnTo>
                    <a:pt x="924988" y="214765"/>
                  </a:lnTo>
                  <a:lnTo>
                    <a:pt x="919613" y="221377"/>
                  </a:lnTo>
                  <a:lnTo>
                    <a:pt x="912152" y="225491"/>
                  </a:lnTo>
                  <a:lnTo>
                    <a:pt x="903379" y="226459"/>
                  </a:lnTo>
                  <a:lnTo>
                    <a:pt x="943597" y="226459"/>
                  </a:lnTo>
                  <a:lnTo>
                    <a:pt x="944613" y="225209"/>
                  </a:lnTo>
                  <a:lnTo>
                    <a:pt x="949635" y="208287"/>
                  </a:lnTo>
                  <a:lnTo>
                    <a:pt x="947699" y="190743"/>
                  </a:lnTo>
                  <a:lnTo>
                    <a:pt x="939471" y="175820"/>
                  </a:lnTo>
                  <a:lnTo>
                    <a:pt x="926248" y="165071"/>
                  </a:lnTo>
                  <a:lnTo>
                    <a:pt x="909327" y="160049"/>
                  </a:lnTo>
                  <a:close/>
                </a:path>
                <a:path w="949960" h="248920">
                  <a:moveTo>
                    <a:pt x="79125" y="71242"/>
                  </a:moveTo>
                  <a:lnTo>
                    <a:pt x="77877" y="73449"/>
                  </a:lnTo>
                  <a:lnTo>
                    <a:pt x="73195" y="77101"/>
                  </a:lnTo>
                  <a:lnTo>
                    <a:pt x="389525" y="180252"/>
                  </a:lnTo>
                  <a:lnTo>
                    <a:pt x="391171" y="180589"/>
                  </a:lnTo>
                  <a:lnTo>
                    <a:pt x="865893" y="223102"/>
                  </a:lnTo>
                  <a:lnTo>
                    <a:pt x="863026" y="217902"/>
                  </a:lnTo>
                  <a:lnTo>
                    <a:pt x="862748" y="215382"/>
                  </a:lnTo>
                  <a:lnTo>
                    <a:pt x="392389" y="173261"/>
                  </a:lnTo>
                  <a:lnTo>
                    <a:pt x="391291" y="173035"/>
                  </a:lnTo>
                  <a:lnTo>
                    <a:pt x="79125" y="71242"/>
                  </a:lnTo>
                  <a:close/>
                </a:path>
                <a:path w="949960" h="248920">
                  <a:moveTo>
                    <a:pt x="861919" y="207870"/>
                  </a:moveTo>
                  <a:lnTo>
                    <a:pt x="862748" y="215382"/>
                  </a:lnTo>
                  <a:lnTo>
                    <a:pt x="904040" y="219080"/>
                  </a:lnTo>
                  <a:lnTo>
                    <a:pt x="904701" y="211701"/>
                  </a:lnTo>
                  <a:lnTo>
                    <a:pt x="861919" y="207870"/>
                  </a:lnTo>
                  <a:close/>
                </a:path>
                <a:path w="949960" h="248920">
                  <a:moveTo>
                    <a:pt x="904701" y="211701"/>
                  </a:moveTo>
                  <a:close/>
                </a:path>
                <a:path w="949960" h="248920">
                  <a:moveTo>
                    <a:pt x="863240" y="193112"/>
                  </a:moveTo>
                  <a:lnTo>
                    <a:pt x="861090" y="200358"/>
                  </a:lnTo>
                  <a:lnTo>
                    <a:pt x="861919" y="207870"/>
                  </a:lnTo>
                  <a:lnTo>
                    <a:pt x="904701" y="211701"/>
                  </a:lnTo>
                  <a:lnTo>
                    <a:pt x="906023" y="196944"/>
                  </a:lnTo>
                  <a:lnTo>
                    <a:pt x="863240" y="193112"/>
                  </a:lnTo>
                  <a:close/>
                </a:path>
                <a:path w="949960" h="248920">
                  <a:moveTo>
                    <a:pt x="87437" y="50576"/>
                  </a:moveTo>
                  <a:lnTo>
                    <a:pt x="86562" y="58083"/>
                  </a:lnTo>
                  <a:lnTo>
                    <a:pt x="82844" y="64663"/>
                  </a:lnTo>
                  <a:lnTo>
                    <a:pt x="393057" y="165819"/>
                  </a:lnTo>
                  <a:lnTo>
                    <a:pt x="393605" y="165932"/>
                  </a:lnTo>
                  <a:lnTo>
                    <a:pt x="861919" y="207870"/>
                  </a:lnTo>
                  <a:lnTo>
                    <a:pt x="861090" y="200358"/>
                  </a:lnTo>
                  <a:lnTo>
                    <a:pt x="863240" y="193112"/>
                  </a:lnTo>
                  <a:lnTo>
                    <a:pt x="396321" y="151299"/>
                  </a:lnTo>
                  <a:lnTo>
                    <a:pt x="87437" y="50576"/>
                  </a:lnTo>
                  <a:close/>
                </a:path>
                <a:path w="949960" h="248920">
                  <a:moveTo>
                    <a:pt x="865390" y="185867"/>
                  </a:moveTo>
                  <a:lnTo>
                    <a:pt x="863240" y="193112"/>
                  </a:lnTo>
                  <a:lnTo>
                    <a:pt x="906023" y="196944"/>
                  </a:lnTo>
                  <a:lnTo>
                    <a:pt x="906684" y="189565"/>
                  </a:lnTo>
                  <a:lnTo>
                    <a:pt x="865390" y="185867"/>
                  </a:lnTo>
                  <a:close/>
                </a:path>
                <a:path w="949960" h="248920">
                  <a:moveTo>
                    <a:pt x="906684" y="189565"/>
                  </a:moveTo>
                  <a:close/>
                </a:path>
                <a:path w="949960" h="248920">
                  <a:moveTo>
                    <a:pt x="869857" y="178829"/>
                  </a:moveTo>
                  <a:lnTo>
                    <a:pt x="866112" y="183436"/>
                  </a:lnTo>
                  <a:lnTo>
                    <a:pt x="865390" y="185867"/>
                  </a:lnTo>
                  <a:lnTo>
                    <a:pt x="906684" y="189565"/>
                  </a:lnTo>
                  <a:lnTo>
                    <a:pt x="907344" y="182186"/>
                  </a:lnTo>
                  <a:lnTo>
                    <a:pt x="869857" y="178829"/>
                  </a:lnTo>
                  <a:close/>
                </a:path>
                <a:path w="949960" h="248920">
                  <a:moveTo>
                    <a:pt x="86976" y="34841"/>
                  </a:moveTo>
                  <a:lnTo>
                    <a:pt x="88606" y="40551"/>
                  </a:lnTo>
                  <a:lnTo>
                    <a:pt x="88312" y="43069"/>
                  </a:lnTo>
                  <a:lnTo>
                    <a:pt x="397818" y="143995"/>
                  </a:lnTo>
                  <a:lnTo>
                    <a:pt x="865390" y="185867"/>
                  </a:lnTo>
                  <a:lnTo>
                    <a:pt x="866112" y="183436"/>
                  </a:lnTo>
                  <a:lnTo>
                    <a:pt x="869857" y="178829"/>
                  </a:lnTo>
                  <a:lnTo>
                    <a:pt x="399315" y="136691"/>
                  </a:lnTo>
                  <a:lnTo>
                    <a:pt x="86976" y="34841"/>
                  </a:lnTo>
                  <a:close/>
                </a:path>
                <a:path w="949960" h="248920">
                  <a:moveTo>
                    <a:pt x="40550" y="0"/>
                  </a:moveTo>
                  <a:lnTo>
                    <a:pt x="24164" y="4676"/>
                  </a:lnTo>
                  <a:lnTo>
                    <a:pt x="10727" y="15156"/>
                  </a:lnTo>
                  <a:lnTo>
                    <a:pt x="2043" y="30522"/>
                  </a:lnTo>
                  <a:lnTo>
                    <a:pt x="0" y="48054"/>
                  </a:lnTo>
                  <a:lnTo>
                    <a:pt x="4676" y="64441"/>
                  </a:lnTo>
                  <a:lnTo>
                    <a:pt x="15156" y="77877"/>
                  </a:lnTo>
                  <a:lnTo>
                    <a:pt x="30522" y="86562"/>
                  </a:lnTo>
                  <a:lnTo>
                    <a:pt x="48054" y="88605"/>
                  </a:lnTo>
                  <a:lnTo>
                    <a:pt x="64440" y="83929"/>
                  </a:lnTo>
                  <a:lnTo>
                    <a:pt x="73195" y="77101"/>
                  </a:lnTo>
                  <a:lnTo>
                    <a:pt x="37412" y="65433"/>
                  </a:lnTo>
                  <a:lnTo>
                    <a:pt x="29729" y="61090"/>
                  </a:lnTo>
                  <a:lnTo>
                    <a:pt x="24489" y="54371"/>
                  </a:lnTo>
                  <a:lnTo>
                    <a:pt x="22151" y="46178"/>
                  </a:lnTo>
                  <a:lnTo>
                    <a:pt x="23173" y="37411"/>
                  </a:lnTo>
                  <a:lnTo>
                    <a:pt x="27515" y="29729"/>
                  </a:lnTo>
                  <a:lnTo>
                    <a:pt x="34234" y="24489"/>
                  </a:lnTo>
                  <a:lnTo>
                    <a:pt x="42427" y="22151"/>
                  </a:lnTo>
                  <a:lnTo>
                    <a:pt x="82359" y="22151"/>
                  </a:lnTo>
                  <a:lnTo>
                    <a:pt x="73450" y="10727"/>
                  </a:lnTo>
                  <a:lnTo>
                    <a:pt x="58083" y="2042"/>
                  </a:lnTo>
                  <a:lnTo>
                    <a:pt x="40550" y="0"/>
                  </a:lnTo>
                  <a:close/>
                </a:path>
                <a:path w="949960" h="248920">
                  <a:moveTo>
                    <a:pt x="39709" y="58390"/>
                  </a:moveTo>
                  <a:lnTo>
                    <a:pt x="37412" y="65433"/>
                  </a:lnTo>
                  <a:lnTo>
                    <a:pt x="73195" y="77101"/>
                  </a:lnTo>
                  <a:lnTo>
                    <a:pt x="77877" y="73449"/>
                  </a:lnTo>
                  <a:lnTo>
                    <a:pt x="79125" y="71242"/>
                  </a:lnTo>
                  <a:lnTo>
                    <a:pt x="39709" y="58390"/>
                  </a:lnTo>
                  <a:close/>
                </a:path>
                <a:path w="949960" h="248920">
                  <a:moveTo>
                    <a:pt x="42006" y="51346"/>
                  </a:moveTo>
                  <a:lnTo>
                    <a:pt x="39709" y="58390"/>
                  </a:lnTo>
                  <a:lnTo>
                    <a:pt x="79125" y="71242"/>
                  </a:lnTo>
                  <a:lnTo>
                    <a:pt x="82844" y="64663"/>
                  </a:lnTo>
                  <a:lnTo>
                    <a:pt x="42006" y="51346"/>
                  </a:lnTo>
                  <a:close/>
                </a:path>
                <a:path w="949960" h="248920">
                  <a:moveTo>
                    <a:pt x="42427" y="22151"/>
                  </a:moveTo>
                  <a:lnTo>
                    <a:pt x="34234" y="24489"/>
                  </a:lnTo>
                  <a:lnTo>
                    <a:pt x="27515" y="29729"/>
                  </a:lnTo>
                  <a:lnTo>
                    <a:pt x="23173" y="37411"/>
                  </a:lnTo>
                  <a:lnTo>
                    <a:pt x="22151" y="46178"/>
                  </a:lnTo>
                  <a:lnTo>
                    <a:pt x="24489" y="54371"/>
                  </a:lnTo>
                  <a:lnTo>
                    <a:pt x="29729" y="61090"/>
                  </a:lnTo>
                  <a:lnTo>
                    <a:pt x="37412" y="65433"/>
                  </a:lnTo>
                  <a:lnTo>
                    <a:pt x="51193" y="23172"/>
                  </a:lnTo>
                  <a:lnTo>
                    <a:pt x="42427" y="22151"/>
                  </a:lnTo>
                  <a:close/>
                </a:path>
                <a:path w="949960" h="248920">
                  <a:moveTo>
                    <a:pt x="46599" y="37259"/>
                  </a:moveTo>
                  <a:lnTo>
                    <a:pt x="42006" y="51346"/>
                  </a:lnTo>
                  <a:lnTo>
                    <a:pt x="82844" y="64663"/>
                  </a:lnTo>
                  <a:lnTo>
                    <a:pt x="86562" y="58083"/>
                  </a:lnTo>
                  <a:lnTo>
                    <a:pt x="87437" y="50576"/>
                  </a:lnTo>
                  <a:lnTo>
                    <a:pt x="46599" y="37259"/>
                  </a:lnTo>
                  <a:close/>
                </a:path>
                <a:path w="949960" h="248920">
                  <a:moveTo>
                    <a:pt x="48896" y="30216"/>
                  </a:moveTo>
                  <a:lnTo>
                    <a:pt x="46599" y="37259"/>
                  </a:lnTo>
                  <a:lnTo>
                    <a:pt x="87437" y="50576"/>
                  </a:lnTo>
                  <a:lnTo>
                    <a:pt x="88312" y="43069"/>
                  </a:lnTo>
                  <a:lnTo>
                    <a:pt x="48896" y="30216"/>
                  </a:lnTo>
                  <a:close/>
                </a:path>
                <a:path w="949960" h="248920">
                  <a:moveTo>
                    <a:pt x="51193" y="23172"/>
                  </a:moveTo>
                  <a:lnTo>
                    <a:pt x="48896" y="30216"/>
                  </a:lnTo>
                  <a:lnTo>
                    <a:pt x="88312" y="43069"/>
                  </a:lnTo>
                  <a:lnTo>
                    <a:pt x="88606" y="40551"/>
                  </a:lnTo>
                  <a:lnTo>
                    <a:pt x="86976" y="34841"/>
                  </a:lnTo>
                  <a:lnTo>
                    <a:pt x="51193" y="23172"/>
                  </a:lnTo>
                  <a:close/>
                </a:path>
                <a:path w="949960" h="248920">
                  <a:moveTo>
                    <a:pt x="82359" y="22151"/>
                  </a:moveTo>
                  <a:lnTo>
                    <a:pt x="42427" y="22151"/>
                  </a:lnTo>
                  <a:lnTo>
                    <a:pt x="51193" y="23172"/>
                  </a:lnTo>
                  <a:lnTo>
                    <a:pt x="86976" y="34841"/>
                  </a:lnTo>
                  <a:lnTo>
                    <a:pt x="83929" y="24164"/>
                  </a:lnTo>
                  <a:lnTo>
                    <a:pt x="82359" y="22151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47857" y="741587"/>
              <a:ext cx="1007851" cy="781084"/>
            </a:xfrm>
            <a:prstGeom prst="rect">
              <a:avLst/>
            </a:prstGeom>
          </p:spPr>
        </p:pic>
      </p:grpSp>
      <p:sp>
        <p:nvSpPr>
          <p:cNvPr id="163" name="object 163"/>
          <p:cNvSpPr txBox="1"/>
          <p:nvPr/>
        </p:nvSpPr>
        <p:spPr>
          <a:xfrm>
            <a:off x="2278252" y="2661411"/>
            <a:ext cx="13843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10" dirty="0">
                <a:solidFill>
                  <a:srgbClr val="E79F68"/>
                </a:solidFill>
                <a:latin typeface="Trebuchet MS"/>
                <a:cs typeface="Trebuchet MS"/>
              </a:rPr>
              <a:t>Д</a:t>
            </a:r>
            <a:r>
              <a:rPr sz="400" b="1" spc="5" dirty="0">
                <a:solidFill>
                  <a:srgbClr val="E79F68"/>
                </a:solidFill>
                <a:latin typeface="Trebuchet MS"/>
                <a:cs typeface="Trebuchet MS"/>
              </a:rPr>
              <a:t>ОЛ</a:t>
            </a:r>
            <a:endParaRPr sz="400">
              <a:latin typeface="Trebuchet MS"/>
              <a:cs typeface="Trebuchet MS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2819273" y="2865628"/>
            <a:ext cx="13843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10" dirty="0">
                <a:solidFill>
                  <a:srgbClr val="E79F68"/>
                </a:solidFill>
                <a:latin typeface="Trebuchet MS"/>
                <a:cs typeface="Trebuchet MS"/>
              </a:rPr>
              <a:t>Д</a:t>
            </a:r>
            <a:r>
              <a:rPr sz="400" b="1" spc="5" dirty="0">
                <a:solidFill>
                  <a:srgbClr val="E79F68"/>
                </a:solidFill>
                <a:latin typeface="Trebuchet MS"/>
                <a:cs typeface="Trebuchet MS"/>
              </a:rPr>
              <a:t>ОЛ</a:t>
            </a:r>
            <a:endParaRPr sz="400">
              <a:latin typeface="Trebuchet MS"/>
              <a:cs typeface="Trebuchet MS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2864992" y="2225547"/>
            <a:ext cx="13843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10" dirty="0">
                <a:solidFill>
                  <a:srgbClr val="E79F68"/>
                </a:solidFill>
                <a:latin typeface="Trebuchet MS"/>
                <a:cs typeface="Trebuchet MS"/>
              </a:rPr>
              <a:t>Д</a:t>
            </a:r>
            <a:r>
              <a:rPr sz="400" b="1" spc="5" dirty="0">
                <a:solidFill>
                  <a:srgbClr val="E79F68"/>
                </a:solidFill>
                <a:latin typeface="Trebuchet MS"/>
                <a:cs typeface="Trebuchet MS"/>
              </a:rPr>
              <a:t>ОЛ</a:t>
            </a:r>
            <a:endParaRPr sz="400">
              <a:latin typeface="Trebuchet MS"/>
              <a:cs typeface="Trebuchet MS"/>
            </a:endParaRPr>
          </a:p>
        </p:txBody>
      </p:sp>
      <p:pic>
        <p:nvPicPr>
          <p:cNvPr id="166" name="object 16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989064" y="996696"/>
            <a:ext cx="1112520" cy="883919"/>
          </a:xfrm>
          <a:prstGeom prst="rect">
            <a:avLst/>
          </a:prstGeom>
        </p:spPr>
      </p:pic>
      <p:sp>
        <p:nvSpPr>
          <p:cNvPr id="167" name="object 167"/>
          <p:cNvSpPr txBox="1"/>
          <p:nvPr/>
        </p:nvSpPr>
        <p:spPr>
          <a:xfrm>
            <a:off x="2102303" y="2035555"/>
            <a:ext cx="2470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E79F68"/>
                </a:solidFill>
                <a:latin typeface="Trebuchet MS"/>
                <a:cs typeface="Trebuchet MS"/>
              </a:rPr>
              <a:t>3</a:t>
            </a:r>
            <a:r>
              <a:rPr sz="600" b="1" spc="-5" dirty="0">
                <a:solidFill>
                  <a:srgbClr val="E79F68"/>
                </a:solidFill>
                <a:latin typeface="Trebuchet MS"/>
                <a:cs typeface="Trebuchet MS"/>
              </a:rPr>
              <a:t>,</a:t>
            </a:r>
            <a:r>
              <a:rPr sz="600" b="1" spc="35" dirty="0">
                <a:solidFill>
                  <a:srgbClr val="E79F68"/>
                </a:solidFill>
                <a:latin typeface="Trebuchet MS"/>
                <a:cs typeface="Trebuchet MS"/>
              </a:rPr>
              <a:t>9</a:t>
            </a:r>
            <a:r>
              <a:rPr sz="600" b="1" spc="-60" dirty="0">
                <a:solidFill>
                  <a:srgbClr val="E79F68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E79F68"/>
                </a:solidFill>
                <a:latin typeface="Trebuchet MS"/>
                <a:cs typeface="Trebuchet MS"/>
              </a:rPr>
              <a:t>Га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9480273" y="6650228"/>
            <a:ext cx="3263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Trebuchet MS"/>
                <a:cs typeface="Trebuchet MS"/>
              </a:rPr>
              <a:t>1:20000</a:t>
            </a:r>
            <a:endParaRPr sz="600">
              <a:latin typeface="Trebuchet MS"/>
              <a:cs typeface="Trebuchet MS"/>
            </a:endParaRPr>
          </a:p>
        </p:txBody>
      </p:sp>
      <p:pic>
        <p:nvPicPr>
          <p:cNvPr id="169" name="object 16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666908" y="5447295"/>
            <a:ext cx="90684" cy="906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211</Words>
  <Application>Microsoft Office PowerPoint</Application>
  <PresentationFormat>Лист A4 (210x297 мм)</PresentationFormat>
  <Paragraphs>83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Arial</vt:lpstr>
      <vt:lpstr>Arial MT</vt:lpstr>
      <vt:lpstr>Calibri</vt:lpstr>
      <vt:lpstr>Times New Roman</vt:lpstr>
      <vt:lpstr>Trebuchet MS</vt:lpstr>
      <vt:lpstr>Office Theme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Масенкова Инна</cp:lastModifiedBy>
  <cp:revision>4</cp:revision>
  <dcterms:created xsi:type="dcterms:W3CDTF">2022-07-08T03:33:22Z</dcterms:created>
  <dcterms:modified xsi:type="dcterms:W3CDTF">2022-08-18T21:26:55Z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2022-05-30T00:00:00Z</vt:filetime>
  </property>
  <property fmtid="{D5CDD505-2E9C-101B-9397-08002B2CF9AE}" pid="3" name="LastSaved">
    <vt:filetime>2022-07-08T00:00:00Z</vt:filetime>
  </property>
</Properties>
</file>